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1"/>
  </p:notesMasterIdLst>
  <p:handoutMasterIdLst>
    <p:handoutMasterId r:id="rId22"/>
  </p:handoutMasterIdLst>
  <p:sldIdLst>
    <p:sldId id="257" r:id="rId2"/>
    <p:sldId id="269" r:id="rId3"/>
    <p:sldId id="283" r:id="rId4"/>
    <p:sldId id="284" r:id="rId5"/>
    <p:sldId id="285" r:id="rId6"/>
    <p:sldId id="272" r:id="rId7"/>
    <p:sldId id="270" r:id="rId8"/>
    <p:sldId id="271" r:id="rId9"/>
    <p:sldId id="273" r:id="rId10"/>
    <p:sldId id="274" r:id="rId11"/>
    <p:sldId id="286" r:id="rId12"/>
    <p:sldId id="275" r:id="rId13"/>
    <p:sldId id="276" r:id="rId14"/>
    <p:sldId id="277" r:id="rId15"/>
    <p:sldId id="278" r:id="rId16"/>
    <p:sldId id="279" r:id="rId17"/>
    <p:sldId id="280" r:id="rId18"/>
    <p:sldId id="281" r:id="rId19"/>
    <p:sldId id="282" r:id="rId2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2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00E1F8-05FD-4DC0-9BE9-782EEE7E1636}" type="doc">
      <dgm:prSet loTypeId="urn:microsoft.com/office/officeart/2005/8/layout/venn1" loCatId="relationship" qsTypeId="urn:microsoft.com/office/officeart/2005/8/quickstyle/simple1" qsCatId="simple" csTypeId="urn:microsoft.com/office/officeart/2005/8/colors/accent1_5" csCatId="accent1" phldr="1"/>
      <dgm:spPr/>
    </dgm:pt>
    <dgm:pt modelId="{98BDBE62-C332-48D5-8BCF-9FB80B4F507A}">
      <dgm:prSet phldrT="[Text]"/>
      <dgm:spPr/>
      <dgm:t>
        <a:bodyPr/>
        <a:lstStyle/>
        <a:p>
          <a:r>
            <a:rPr lang="en-US" dirty="0" smtClean="0"/>
            <a:t>Clinical Educator</a:t>
          </a:r>
          <a:endParaRPr lang="en-US" dirty="0"/>
        </a:p>
      </dgm:t>
    </dgm:pt>
    <dgm:pt modelId="{1165B91E-500C-44D3-8ED9-AD3E6B157C04}" type="parTrans" cxnId="{EA3D4996-F656-446A-B773-07012A377F5F}">
      <dgm:prSet/>
      <dgm:spPr/>
      <dgm:t>
        <a:bodyPr/>
        <a:lstStyle/>
        <a:p>
          <a:endParaRPr lang="en-US"/>
        </a:p>
      </dgm:t>
    </dgm:pt>
    <dgm:pt modelId="{7192809E-65D7-47F8-9B9D-931F92912095}" type="sibTrans" cxnId="{EA3D4996-F656-446A-B773-07012A377F5F}">
      <dgm:prSet/>
      <dgm:spPr/>
      <dgm:t>
        <a:bodyPr/>
        <a:lstStyle/>
        <a:p>
          <a:endParaRPr lang="en-US"/>
        </a:p>
      </dgm:t>
    </dgm:pt>
    <dgm:pt modelId="{858C7406-EF84-4550-AAD9-7F4E25B19151}">
      <dgm:prSet phldrT="[Text]"/>
      <dgm:spPr/>
      <dgm:t>
        <a:bodyPr/>
        <a:lstStyle/>
        <a:p>
          <a:r>
            <a:rPr lang="en-US" dirty="0" smtClean="0"/>
            <a:t>University Supervisor</a:t>
          </a:r>
          <a:endParaRPr lang="en-US" dirty="0"/>
        </a:p>
      </dgm:t>
    </dgm:pt>
    <dgm:pt modelId="{1463FC27-09CB-4107-9653-7C69B27DE30B}" type="parTrans" cxnId="{E1A1960F-3FB4-4CCF-9F9B-E2ABAA5F4F6E}">
      <dgm:prSet/>
      <dgm:spPr/>
      <dgm:t>
        <a:bodyPr/>
        <a:lstStyle/>
        <a:p>
          <a:endParaRPr lang="en-US"/>
        </a:p>
      </dgm:t>
    </dgm:pt>
    <dgm:pt modelId="{4D92E6B0-5809-4058-A846-5390800A2C8E}" type="sibTrans" cxnId="{E1A1960F-3FB4-4CCF-9F9B-E2ABAA5F4F6E}">
      <dgm:prSet/>
      <dgm:spPr/>
      <dgm:t>
        <a:bodyPr/>
        <a:lstStyle/>
        <a:p>
          <a:endParaRPr lang="en-US"/>
        </a:p>
      </dgm:t>
    </dgm:pt>
    <dgm:pt modelId="{DD371379-6EEC-4494-A648-00C96103FFD5}">
      <dgm:prSet phldrT="[Text]"/>
      <dgm:spPr/>
      <dgm:t>
        <a:bodyPr/>
        <a:lstStyle/>
        <a:p>
          <a:endParaRPr lang="en-US" dirty="0"/>
        </a:p>
      </dgm:t>
    </dgm:pt>
    <dgm:pt modelId="{45780069-FA68-4685-A238-9B851C33C86F}" type="parTrans" cxnId="{039C5B0C-F4FD-4ECB-A909-F0B613988464}">
      <dgm:prSet/>
      <dgm:spPr/>
      <dgm:t>
        <a:bodyPr/>
        <a:lstStyle/>
        <a:p>
          <a:endParaRPr lang="en-US"/>
        </a:p>
      </dgm:t>
    </dgm:pt>
    <dgm:pt modelId="{053E8A42-75EB-421F-80C7-B2C3F814B622}" type="sibTrans" cxnId="{039C5B0C-F4FD-4ECB-A909-F0B613988464}">
      <dgm:prSet/>
      <dgm:spPr/>
      <dgm:t>
        <a:bodyPr/>
        <a:lstStyle/>
        <a:p>
          <a:endParaRPr lang="en-US"/>
        </a:p>
      </dgm:t>
    </dgm:pt>
    <dgm:pt modelId="{6F8E28F9-2494-44D8-BC19-839413F902D2}">
      <dgm:prSet/>
      <dgm:spPr/>
      <dgm:t>
        <a:bodyPr/>
        <a:lstStyle/>
        <a:p>
          <a:r>
            <a:rPr lang="en-US" dirty="0" smtClean="0"/>
            <a:t>Faculty</a:t>
          </a:r>
          <a:endParaRPr lang="en-US" dirty="0"/>
        </a:p>
      </dgm:t>
    </dgm:pt>
    <dgm:pt modelId="{CC1169C3-215E-452C-A328-9FDC411B8BDD}" type="parTrans" cxnId="{EA7D182E-9A13-4538-8947-94E489688DCE}">
      <dgm:prSet/>
      <dgm:spPr/>
      <dgm:t>
        <a:bodyPr/>
        <a:lstStyle/>
        <a:p>
          <a:endParaRPr lang="en-US"/>
        </a:p>
      </dgm:t>
    </dgm:pt>
    <dgm:pt modelId="{5F3C10CD-2C42-40C5-AB6F-7C78EBA5F02E}" type="sibTrans" cxnId="{EA7D182E-9A13-4538-8947-94E489688DCE}">
      <dgm:prSet/>
      <dgm:spPr/>
      <dgm:t>
        <a:bodyPr/>
        <a:lstStyle/>
        <a:p>
          <a:endParaRPr lang="en-US"/>
        </a:p>
      </dgm:t>
    </dgm:pt>
    <dgm:pt modelId="{4487BE30-F6DB-4AD0-ABE3-35544E7141AA}" type="pres">
      <dgm:prSet presAssocID="{E300E1F8-05FD-4DC0-9BE9-782EEE7E1636}" presName="compositeShape" presStyleCnt="0">
        <dgm:presLayoutVars>
          <dgm:chMax val="7"/>
          <dgm:dir/>
          <dgm:resizeHandles val="exact"/>
        </dgm:presLayoutVars>
      </dgm:prSet>
      <dgm:spPr/>
    </dgm:pt>
    <dgm:pt modelId="{EDBE8127-D720-4C58-BEEF-BBB89ABF069E}" type="pres">
      <dgm:prSet presAssocID="{98BDBE62-C332-48D5-8BCF-9FB80B4F507A}" presName="circ1" presStyleLbl="vennNode1" presStyleIdx="0" presStyleCnt="3"/>
      <dgm:spPr/>
      <dgm:t>
        <a:bodyPr/>
        <a:lstStyle/>
        <a:p>
          <a:endParaRPr lang="en-US"/>
        </a:p>
      </dgm:t>
    </dgm:pt>
    <dgm:pt modelId="{4192F094-6E51-4AFE-9CBD-89ED41BA3FE4}" type="pres">
      <dgm:prSet presAssocID="{98BDBE62-C332-48D5-8BCF-9FB80B4F507A}" presName="circ1Tx" presStyleLbl="revTx" presStyleIdx="0" presStyleCnt="0">
        <dgm:presLayoutVars>
          <dgm:chMax val="0"/>
          <dgm:chPref val="0"/>
          <dgm:bulletEnabled val="1"/>
        </dgm:presLayoutVars>
      </dgm:prSet>
      <dgm:spPr/>
      <dgm:t>
        <a:bodyPr/>
        <a:lstStyle/>
        <a:p>
          <a:endParaRPr lang="en-US"/>
        </a:p>
      </dgm:t>
    </dgm:pt>
    <dgm:pt modelId="{E408D729-2E91-404B-A223-53E5F69647ED}" type="pres">
      <dgm:prSet presAssocID="{858C7406-EF84-4550-AAD9-7F4E25B19151}" presName="circ2" presStyleLbl="vennNode1" presStyleIdx="1" presStyleCnt="3"/>
      <dgm:spPr/>
      <dgm:t>
        <a:bodyPr/>
        <a:lstStyle/>
        <a:p>
          <a:endParaRPr lang="en-US"/>
        </a:p>
      </dgm:t>
    </dgm:pt>
    <dgm:pt modelId="{9FEC1D39-CC25-400A-B1E7-9768B88473BA}" type="pres">
      <dgm:prSet presAssocID="{858C7406-EF84-4550-AAD9-7F4E25B19151}" presName="circ2Tx" presStyleLbl="revTx" presStyleIdx="0" presStyleCnt="0">
        <dgm:presLayoutVars>
          <dgm:chMax val="0"/>
          <dgm:chPref val="0"/>
          <dgm:bulletEnabled val="1"/>
        </dgm:presLayoutVars>
      </dgm:prSet>
      <dgm:spPr/>
      <dgm:t>
        <a:bodyPr/>
        <a:lstStyle/>
        <a:p>
          <a:endParaRPr lang="en-US"/>
        </a:p>
      </dgm:t>
    </dgm:pt>
    <dgm:pt modelId="{038C522E-287B-42F5-A90B-E1B101C8D026}" type="pres">
      <dgm:prSet presAssocID="{6F8E28F9-2494-44D8-BC19-839413F902D2}" presName="circ3" presStyleLbl="vennNode1" presStyleIdx="2" presStyleCnt="3"/>
      <dgm:spPr/>
      <dgm:t>
        <a:bodyPr/>
        <a:lstStyle/>
        <a:p>
          <a:endParaRPr lang="en-US"/>
        </a:p>
      </dgm:t>
    </dgm:pt>
    <dgm:pt modelId="{E58476A5-EEA4-4C55-9DDE-114FACFFF710}" type="pres">
      <dgm:prSet presAssocID="{6F8E28F9-2494-44D8-BC19-839413F902D2}" presName="circ3Tx" presStyleLbl="revTx" presStyleIdx="0" presStyleCnt="0">
        <dgm:presLayoutVars>
          <dgm:chMax val="0"/>
          <dgm:chPref val="0"/>
          <dgm:bulletEnabled val="1"/>
        </dgm:presLayoutVars>
      </dgm:prSet>
      <dgm:spPr/>
      <dgm:t>
        <a:bodyPr/>
        <a:lstStyle/>
        <a:p>
          <a:endParaRPr lang="en-US"/>
        </a:p>
      </dgm:t>
    </dgm:pt>
  </dgm:ptLst>
  <dgm:cxnLst>
    <dgm:cxn modelId="{0D5BF13E-F7D0-437D-8BF4-3EE77458F6CB}" type="presOf" srcId="{DD371379-6EEC-4494-A648-00C96103FFD5}" destId="{038C522E-287B-42F5-A90B-E1B101C8D026}" srcOrd="0" destOrd="1" presId="urn:microsoft.com/office/officeart/2005/8/layout/venn1"/>
    <dgm:cxn modelId="{C26D38E7-3075-44AB-BFB7-85BBCF550188}" type="presOf" srcId="{6F8E28F9-2494-44D8-BC19-839413F902D2}" destId="{E58476A5-EEA4-4C55-9DDE-114FACFFF710}" srcOrd="1" destOrd="0" presId="urn:microsoft.com/office/officeart/2005/8/layout/venn1"/>
    <dgm:cxn modelId="{DEA3A695-6B04-46E6-A882-CDBA8461D413}" type="presOf" srcId="{98BDBE62-C332-48D5-8BCF-9FB80B4F507A}" destId="{EDBE8127-D720-4C58-BEEF-BBB89ABF069E}" srcOrd="0" destOrd="0" presId="urn:microsoft.com/office/officeart/2005/8/layout/venn1"/>
    <dgm:cxn modelId="{039C5B0C-F4FD-4ECB-A909-F0B613988464}" srcId="{6F8E28F9-2494-44D8-BC19-839413F902D2}" destId="{DD371379-6EEC-4494-A648-00C96103FFD5}" srcOrd="0" destOrd="0" parTransId="{45780069-FA68-4685-A238-9B851C33C86F}" sibTransId="{053E8A42-75EB-421F-80C7-B2C3F814B622}"/>
    <dgm:cxn modelId="{9E3C904B-1584-49F4-AE3D-60E08112A189}" type="presOf" srcId="{DD371379-6EEC-4494-A648-00C96103FFD5}" destId="{E58476A5-EEA4-4C55-9DDE-114FACFFF710}" srcOrd="1" destOrd="1" presId="urn:microsoft.com/office/officeart/2005/8/layout/venn1"/>
    <dgm:cxn modelId="{EA3D4996-F656-446A-B773-07012A377F5F}" srcId="{E300E1F8-05FD-4DC0-9BE9-782EEE7E1636}" destId="{98BDBE62-C332-48D5-8BCF-9FB80B4F507A}" srcOrd="0" destOrd="0" parTransId="{1165B91E-500C-44D3-8ED9-AD3E6B157C04}" sibTransId="{7192809E-65D7-47F8-9B9D-931F92912095}"/>
    <dgm:cxn modelId="{3914D964-DA56-4795-915A-04AE9AA29691}" type="presOf" srcId="{858C7406-EF84-4550-AAD9-7F4E25B19151}" destId="{E408D729-2E91-404B-A223-53E5F69647ED}" srcOrd="0" destOrd="0" presId="urn:microsoft.com/office/officeart/2005/8/layout/venn1"/>
    <dgm:cxn modelId="{EA7D182E-9A13-4538-8947-94E489688DCE}" srcId="{E300E1F8-05FD-4DC0-9BE9-782EEE7E1636}" destId="{6F8E28F9-2494-44D8-BC19-839413F902D2}" srcOrd="2" destOrd="0" parTransId="{CC1169C3-215E-452C-A328-9FDC411B8BDD}" sibTransId="{5F3C10CD-2C42-40C5-AB6F-7C78EBA5F02E}"/>
    <dgm:cxn modelId="{2BA1637A-9AA8-4D37-9A68-C7227E527095}" type="presOf" srcId="{98BDBE62-C332-48D5-8BCF-9FB80B4F507A}" destId="{4192F094-6E51-4AFE-9CBD-89ED41BA3FE4}" srcOrd="1" destOrd="0" presId="urn:microsoft.com/office/officeart/2005/8/layout/venn1"/>
    <dgm:cxn modelId="{E1A1960F-3FB4-4CCF-9F9B-E2ABAA5F4F6E}" srcId="{E300E1F8-05FD-4DC0-9BE9-782EEE7E1636}" destId="{858C7406-EF84-4550-AAD9-7F4E25B19151}" srcOrd="1" destOrd="0" parTransId="{1463FC27-09CB-4107-9653-7C69B27DE30B}" sibTransId="{4D92E6B0-5809-4058-A846-5390800A2C8E}"/>
    <dgm:cxn modelId="{A95AEEE1-309A-445C-8315-19C0F90AF275}" type="presOf" srcId="{858C7406-EF84-4550-AAD9-7F4E25B19151}" destId="{9FEC1D39-CC25-400A-B1E7-9768B88473BA}" srcOrd="1" destOrd="0" presId="urn:microsoft.com/office/officeart/2005/8/layout/venn1"/>
    <dgm:cxn modelId="{4C68E3AD-5E07-43E1-A14B-F240004CC74B}" type="presOf" srcId="{6F8E28F9-2494-44D8-BC19-839413F902D2}" destId="{038C522E-287B-42F5-A90B-E1B101C8D026}" srcOrd="0" destOrd="0" presId="urn:microsoft.com/office/officeart/2005/8/layout/venn1"/>
    <dgm:cxn modelId="{2603B3E8-F58E-45D0-B859-BFB26F27D151}" type="presOf" srcId="{E300E1F8-05FD-4DC0-9BE9-782EEE7E1636}" destId="{4487BE30-F6DB-4AD0-ABE3-35544E7141AA}" srcOrd="0" destOrd="0" presId="urn:microsoft.com/office/officeart/2005/8/layout/venn1"/>
    <dgm:cxn modelId="{91DC54A8-C8BA-4AF6-8F02-D7B0004ADEC6}" type="presParOf" srcId="{4487BE30-F6DB-4AD0-ABE3-35544E7141AA}" destId="{EDBE8127-D720-4C58-BEEF-BBB89ABF069E}" srcOrd="0" destOrd="0" presId="urn:microsoft.com/office/officeart/2005/8/layout/venn1"/>
    <dgm:cxn modelId="{496522E1-AA89-4667-84E7-22D11077EEC7}" type="presParOf" srcId="{4487BE30-F6DB-4AD0-ABE3-35544E7141AA}" destId="{4192F094-6E51-4AFE-9CBD-89ED41BA3FE4}" srcOrd="1" destOrd="0" presId="urn:microsoft.com/office/officeart/2005/8/layout/venn1"/>
    <dgm:cxn modelId="{09BB4EC3-D7D6-41A0-B365-A3117C3ACB49}" type="presParOf" srcId="{4487BE30-F6DB-4AD0-ABE3-35544E7141AA}" destId="{E408D729-2E91-404B-A223-53E5F69647ED}" srcOrd="2" destOrd="0" presId="urn:microsoft.com/office/officeart/2005/8/layout/venn1"/>
    <dgm:cxn modelId="{ACBF7454-20D7-4B03-82C0-7F06FAD75D78}" type="presParOf" srcId="{4487BE30-F6DB-4AD0-ABE3-35544E7141AA}" destId="{9FEC1D39-CC25-400A-B1E7-9768B88473BA}" srcOrd="3" destOrd="0" presId="urn:microsoft.com/office/officeart/2005/8/layout/venn1"/>
    <dgm:cxn modelId="{DD4D2B0D-3F12-4D76-A04A-5B1C144C51CC}" type="presParOf" srcId="{4487BE30-F6DB-4AD0-ABE3-35544E7141AA}" destId="{038C522E-287B-42F5-A90B-E1B101C8D026}" srcOrd="4" destOrd="0" presId="urn:microsoft.com/office/officeart/2005/8/layout/venn1"/>
    <dgm:cxn modelId="{0267CD75-11FD-44DA-A9FA-EEABB2D7FEDD}" type="presParOf" srcId="{4487BE30-F6DB-4AD0-ABE3-35544E7141AA}" destId="{E58476A5-EEA4-4C55-9DDE-114FACFFF710}"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A33701-51FF-492E-B949-B46F998BC241}" type="doc">
      <dgm:prSet loTypeId="urn:microsoft.com/office/officeart/2005/8/layout/hierarchy3" loCatId="list" qsTypeId="urn:microsoft.com/office/officeart/2005/8/quickstyle/simple1" qsCatId="simple" csTypeId="urn:microsoft.com/office/officeart/2005/8/colors/accent2_2" csCatId="accent2" phldr="1"/>
      <dgm:spPr/>
      <dgm:t>
        <a:bodyPr/>
        <a:lstStyle/>
        <a:p>
          <a:endParaRPr lang="en-US"/>
        </a:p>
      </dgm:t>
    </dgm:pt>
    <dgm:pt modelId="{AF8EDC3F-0A65-43B2-8A7D-F45F6E32DA52}">
      <dgm:prSet phldrT="[Text]"/>
      <dgm:spPr/>
      <dgm:t>
        <a:bodyPr/>
        <a:lstStyle/>
        <a:p>
          <a:pPr algn="ctr"/>
          <a:r>
            <a:rPr lang="en-US"/>
            <a:t>CE</a:t>
          </a:r>
        </a:p>
      </dgm:t>
    </dgm:pt>
    <dgm:pt modelId="{5F593651-9C99-4644-A052-422BD7EF410F}" type="parTrans" cxnId="{CEC9B68F-DC00-469B-B375-BDCA7626A9B6}">
      <dgm:prSet/>
      <dgm:spPr/>
      <dgm:t>
        <a:bodyPr/>
        <a:lstStyle/>
        <a:p>
          <a:pPr algn="ctr"/>
          <a:endParaRPr lang="en-US"/>
        </a:p>
      </dgm:t>
    </dgm:pt>
    <dgm:pt modelId="{660E915E-81AA-475E-B5CF-467259E9CDAB}" type="sibTrans" cxnId="{CEC9B68F-DC00-469B-B375-BDCA7626A9B6}">
      <dgm:prSet/>
      <dgm:spPr/>
      <dgm:t>
        <a:bodyPr/>
        <a:lstStyle/>
        <a:p>
          <a:pPr algn="ctr"/>
          <a:endParaRPr lang="en-US"/>
        </a:p>
      </dgm:t>
    </dgm:pt>
    <dgm:pt modelId="{C850DCA4-0ABF-4A9D-AC52-7BED0643BF33}">
      <dgm:prSet phldrT="[Text]"/>
      <dgm:spPr/>
      <dgm:t>
        <a:bodyPr/>
        <a:lstStyle/>
        <a:p>
          <a:pPr algn="ctr"/>
          <a:r>
            <a:rPr lang="en-US"/>
            <a:t>2 </a:t>
          </a:r>
        </a:p>
      </dgm:t>
    </dgm:pt>
    <dgm:pt modelId="{72C0D39E-B2F1-42E1-86EE-DA2A7F0DCF14}" type="parTrans" cxnId="{414F9A80-3B50-474D-B8D3-1D8A61729BC4}">
      <dgm:prSet/>
      <dgm:spPr/>
      <dgm:t>
        <a:bodyPr/>
        <a:lstStyle/>
        <a:p>
          <a:pPr algn="ctr"/>
          <a:endParaRPr lang="en-US"/>
        </a:p>
      </dgm:t>
    </dgm:pt>
    <dgm:pt modelId="{B529FDCB-CEDA-4C84-A0F7-C68AF22B1DF0}" type="sibTrans" cxnId="{414F9A80-3B50-474D-B8D3-1D8A61729BC4}">
      <dgm:prSet/>
      <dgm:spPr/>
      <dgm:t>
        <a:bodyPr/>
        <a:lstStyle/>
        <a:p>
          <a:pPr algn="ctr"/>
          <a:endParaRPr lang="en-US"/>
        </a:p>
      </dgm:t>
    </dgm:pt>
    <dgm:pt modelId="{717C3917-8014-48DF-9427-9BF191D8650D}">
      <dgm:prSet phldrT="[Text]"/>
      <dgm:spPr/>
      <dgm:t>
        <a:bodyPr/>
        <a:lstStyle/>
        <a:p>
          <a:pPr algn="ctr"/>
          <a:r>
            <a:rPr lang="en-US" dirty="0"/>
            <a:t>Faculty</a:t>
          </a:r>
        </a:p>
      </dgm:t>
    </dgm:pt>
    <dgm:pt modelId="{BC79052A-FD9E-43E5-9E76-526049CB1CA2}" type="parTrans" cxnId="{29DBDF78-8160-4CE5-932A-C296BD9BC79C}">
      <dgm:prSet/>
      <dgm:spPr/>
      <dgm:t>
        <a:bodyPr/>
        <a:lstStyle/>
        <a:p>
          <a:pPr algn="ctr"/>
          <a:endParaRPr lang="en-US"/>
        </a:p>
      </dgm:t>
    </dgm:pt>
    <dgm:pt modelId="{B10EDC9C-334F-443F-893C-B3CF1864B45B}" type="sibTrans" cxnId="{29DBDF78-8160-4CE5-932A-C296BD9BC79C}">
      <dgm:prSet/>
      <dgm:spPr/>
      <dgm:t>
        <a:bodyPr/>
        <a:lstStyle/>
        <a:p>
          <a:pPr algn="ctr"/>
          <a:endParaRPr lang="en-US"/>
        </a:p>
      </dgm:t>
    </dgm:pt>
    <dgm:pt modelId="{C5F49E39-AB35-4DDE-B8DA-ED273BA845A3}">
      <dgm:prSet phldrT="[Text]"/>
      <dgm:spPr/>
      <dgm:t>
        <a:bodyPr/>
        <a:lstStyle/>
        <a:p>
          <a:pPr algn="ctr"/>
          <a:r>
            <a:rPr lang="en-US"/>
            <a:t>1</a:t>
          </a:r>
        </a:p>
      </dgm:t>
    </dgm:pt>
    <dgm:pt modelId="{8C2B5454-5D3E-410F-B589-08853C091525}" type="parTrans" cxnId="{5E2BA6EA-28D4-40D7-B3A6-85B11B7F4859}">
      <dgm:prSet/>
      <dgm:spPr/>
      <dgm:t>
        <a:bodyPr/>
        <a:lstStyle/>
        <a:p>
          <a:pPr algn="ctr"/>
          <a:endParaRPr lang="en-US"/>
        </a:p>
      </dgm:t>
    </dgm:pt>
    <dgm:pt modelId="{6AB41CDB-8385-4F4C-9B0C-45C03A21797D}" type="sibTrans" cxnId="{5E2BA6EA-28D4-40D7-B3A6-85B11B7F4859}">
      <dgm:prSet/>
      <dgm:spPr/>
      <dgm:t>
        <a:bodyPr/>
        <a:lstStyle/>
        <a:p>
          <a:pPr algn="ctr"/>
          <a:endParaRPr lang="en-US"/>
        </a:p>
      </dgm:t>
    </dgm:pt>
    <dgm:pt modelId="{05268164-CC83-43BD-AFAA-20604E179253}">
      <dgm:prSet phldrT="[Text]"/>
      <dgm:spPr/>
      <dgm:t>
        <a:bodyPr/>
        <a:lstStyle/>
        <a:p>
          <a:pPr algn="ctr"/>
          <a:r>
            <a:rPr lang="en-US" dirty="0"/>
            <a:t>US</a:t>
          </a:r>
        </a:p>
      </dgm:t>
    </dgm:pt>
    <dgm:pt modelId="{B4E938BF-2E5F-4A04-88FC-CB732C9CF6E1}" type="parTrans" cxnId="{04D74D8D-E231-43DC-A3A2-F2BDAA621849}">
      <dgm:prSet/>
      <dgm:spPr/>
      <dgm:t>
        <a:bodyPr/>
        <a:lstStyle/>
        <a:p>
          <a:pPr algn="ctr"/>
          <a:endParaRPr lang="en-US"/>
        </a:p>
      </dgm:t>
    </dgm:pt>
    <dgm:pt modelId="{A331B250-929A-4B07-8740-01EDE956FBFF}" type="sibTrans" cxnId="{04D74D8D-E231-43DC-A3A2-F2BDAA621849}">
      <dgm:prSet/>
      <dgm:spPr/>
      <dgm:t>
        <a:bodyPr/>
        <a:lstStyle/>
        <a:p>
          <a:pPr algn="ctr"/>
          <a:endParaRPr lang="en-US"/>
        </a:p>
      </dgm:t>
    </dgm:pt>
    <dgm:pt modelId="{813B3BB5-8D56-4654-A8FB-F5D126C31AA9}">
      <dgm:prSet phldrT="[Text]"/>
      <dgm:spPr/>
      <dgm:t>
        <a:bodyPr/>
        <a:lstStyle/>
        <a:p>
          <a:pPr algn="ctr"/>
          <a:r>
            <a:rPr lang="en-US"/>
            <a:t>1</a:t>
          </a:r>
        </a:p>
      </dgm:t>
    </dgm:pt>
    <dgm:pt modelId="{0FBE421D-80AA-4013-882C-185C00339422}" type="parTrans" cxnId="{61042134-BE86-43EF-8DE2-F922FEDB491E}">
      <dgm:prSet/>
      <dgm:spPr/>
      <dgm:t>
        <a:bodyPr/>
        <a:lstStyle/>
        <a:p>
          <a:pPr algn="ctr"/>
          <a:endParaRPr lang="en-US"/>
        </a:p>
      </dgm:t>
    </dgm:pt>
    <dgm:pt modelId="{C186CE81-D93D-451D-8D41-B14C6BDC7DF1}" type="sibTrans" cxnId="{61042134-BE86-43EF-8DE2-F922FEDB491E}">
      <dgm:prSet/>
      <dgm:spPr/>
      <dgm:t>
        <a:bodyPr/>
        <a:lstStyle/>
        <a:p>
          <a:pPr algn="ctr"/>
          <a:endParaRPr lang="en-US"/>
        </a:p>
      </dgm:t>
    </dgm:pt>
    <dgm:pt modelId="{460015F9-3C62-41DF-A78C-A71DEC99C9CD}" type="pres">
      <dgm:prSet presAssocID="{5CA33701-51FF-492E-B949-B46F998BC241}" presName="diagram" presStyleCnt="0">
        <dgm:presLayoutVars>
          <dgm:chPref val="1"/>
          <dgm:dir/>
          <dgm:animOne val="branch"/>
          <dgm:animLvl val="lvl"/>
          <dgm:resizeHandles/>
        </dgm:presLayoutVars>
      </dgm:prSet>
      <dgm:spPr/>
      <dgm:t>
        <a:bodyPr/>
        <a:lstStyle/>
        <a:p>
          <a:endParaRPr lang="en-US"/>
        </a:p>
      </dgm:t>
    </dgm:pt>
    <dgm:pt modelId="{9512033C-6455-49DE-938F-7E05D281D0A5}" type="pres">
      <dgm:prSet presAssocID="{AF8EDC3F-0A65-43B2-8A7D-F45F6E32DA52}" presName="root" presStyleCnt="0"/>
      <dgm:spPr/>
      <dgm:t>
        <a:bodyPr/>
        <a:lstStyle/>
        <a:p>
          <a:endParaRPr lang="en-US"/>
        </a:p>
      </dgm:t>
    </dgm:pt>
    <dgm:pt modelId="{71E0DB54-2F99-43A8-8045-80D39CEF4275}" type="pres">
      <dgm:prSet presAssocID="{AF8EDC3F-0A65-43B2-8A7D-F45F6E32DA52}" presName="rootComposite" presStyleCnt="0"/>
      <dgm:spPr/>
      <dgm:t>
        <a:bodyPr/>
        <a:lstStyle/>
        <a:p>
          <a:endParaRPr lang="en-US"/>
        </a:p>
      </dgm:t>
    </dgm:pt>
    <dgm:pt modelId="{DCEF866E-B1F2-45BD-8C94-88D5E3DEE46E}" type="pres">
      <dgm:prSet presAssocID="{AF8EDC3F-0A65-43B2-8A7D-F45F6E32DA52}" presName="rootText" presStyleLbl="node1" presStyleIdx="0" presStyleCnt="3"/>
      <dgm:spPr/>
      <dgm:t>
        <a:bodyPr/>
        <a:lstStyle/>
        <a:p>
          <a:endParaRPr lang="en-US"/>
        </a:p>
      </dgm:t>
    </dgm:pt>
    <dgm:pt modelId="{BE329573-0432-4260-A35C-0BD7BE2B57C3}" type="pres">
      <dgm:prSet presAssocID="{AF8EDC3F-0A65-43B2-8A7D-F45F6E32DA52}" presName="rootConnector" presStyleLbl="node1" presStyleIdx="0" presStyleCnt="3"/>
      <dgm:spPr/>
      <dgm:t>
        <a:bodyPr/>
        <a:lstStyle/>
        <a:p>
          <a:endParaRPr lang="en-US"/>
        </a:p>
      </dgm:t>
    </dgm:pt>
    <dgm:pt modelId="{5D4AFD06-3584-4ED9-A48B-5DA54D2C23D3}" type="pres">
      <dgm:prSet presAssocID="{AF8EDC3F-0A65-43B2-8A7D-F45F6E32DA52}" presName="childShape" presStyleCnt="0"/>
      <dgm:spPr/>
      <dgm:t>
        <a:bodyPr/>
        <a:lstStyle/>
        <a:p>
          <a:endParaRPr lang="en-US"/>
        </a:p>
      </dgm:t>
    </dgm:pt>
    <dgm:pt modelId="{58C05BEF-1B72-4CE7-8044-E7E06B074387}" type="pres">
      <dgm:prSet presAssocID="{72C0D39E-B2F1-42E1-86EE-DA2A7F0DCF14}" presName="Name13" presStyleLbl="parChTrans1D2" presStyleIdx="0" presStyleCnt="3"/>
      <dgm:spPr/>
      <dgm:t>
        <a:bodyPr/>
        <a:lstStyle/>
        <a:p>
          <a:endParaRPr lang="en-US"/>
        </a:p>
      </dgm:t>
    </dgm:pt>
    <dgm:pt modelId="{A2120252-143E-49DD-BE56-DE79C1263ED9}" type="pres">
      <dgm:prSet presAssocID="{C850DCA4-0ABF-4A9D-AC52-7BED0643BF33}" presName="childText" presStyleLbl="bgAcc1" presStyleIdx="0" presStyleCnt="3">
        <dgm:presLayoutVars>
          <dgm:bulletEnabled val="1"/>
        </dgm:presLayoutVars>
      </dgm:prSet>
      <dgm:spPr/>
      <dgm:t>
        <a:bodyPr/>
        <a:lstStyle/>
        <a:p>
          <a:endParaRPr lang="en-US"/>
        </a:p>
      </dgm:t>
    </dgm:pt>
    <dgm:pt modelId="{064DFB9E-33EB-4B39-9EE5-ADD0F97C6DD5}" type="pres">
      <dgm:prSet presAssocID="{717C3917-8014-48DF-9427-9BF191D8650D}" presName="root" presStyleCnt="0"/>
      <dgm:spPr/>
      <dgm:t>
        <a:bodyPr/>
        <a:lstStyle/>
        <a:p>
          <a:endParaRPr lang="en-US"/>
        </a:p>
      </dgm:t>
    </dgm:pt>
    <dgm:pt modelId="{6AB734AA-F660-44EA-9D5E-F8900F88CE15}" type="pres">
      <dgm:prSet presAssocID="{717C3917-8014-48DF-9427-9BF191D8650D}" presName="rootComposite" presStyleCnt="0"/>
      <dgm:spPr/>
      <dgm:t>
        <a:bodyPr/>
        <a:lstStyle/>
        <a:p>
          <a:endParaRPr lang="en-US"/>
        </a:p>
      </dgm:t>
    </dgm:pt>
    <dgm:pt modelId="{B8D997BC-5FFC-4983-ACEF-2835F3B91776}" type="pres">
      <dgm:prSet presAssocID="{717C3917-8014-48DF-9427-9BF191D8650D}" presName="rootText" presStyleLbl="node1" presStyleIdx="1" presStyleCnt="3"/>
      <dgm:spPr/>
      <dgm:t>
        <a:bodyPr/>
        <a:lstStyle/>
        <a:p>
          <a:endParaRPr lang="en-US"/>
        </a:p>
      </dgm:t>
    </dgm:pt>
    <dgm:pt modelId="{7CC61B68-699F-41F4-BB5F-3909F3191FB2}" type="pres">
      <dgm:prSet presAssocID="{717C3917-8014-48DF-9427-9BF191D8650D}" presName="rootConnector" presStyleLbl="node1" presStyleIdx="1" presStyleCnt="3"/>
      <dgm:spPr/>
      <dgm:t>
        <a:bodyPr/>
        <a:lstStyle/>
        <a:p>
          <a:endParaRPr lang="en-US"/>
        </a:p>
      </dgm:t>
    </dgm:pt>
    <dgm:pt modelId="{0B31FFDB-C0EE-4A8A-82BD-7DA9654D5058}" type="pres">
      <dgm:prSet presAssocID="{717C3917-8014-48DF-9427-9BF191D8650D}" presName="childShape" presStyleCnt="0"/>
      <dgm:spPr/>
      <dgm:t>
        <a:bodyPr/>
        <a:lstStyle/>
        <a:p>
          <a:endParaRPr lang="en-US"/>
        </a:p>
      </dgm:t>
    </dgm:pt>
    <dgm:pt modelId="{E50F4C96-82FF-42FC-9F44-682376506A83}" type="pres">
      <dgm:prSet presAssocID="{8C2B5454-5D3E-410F-B589-08853C091525}" presName="Name13" presStyleLbl="parChTrans1D2" presStyleIdx="1" presStyleCnt="3"/>
      <dgm:spPr/>
      <dgm:t>
        <a:bodyPr/>
        <a:lstStyle/>
        <a:p>
          <a:endParaRPr lang="en-US"/>
        </a:p>
      </dgm:t>
    </dgm:pt>
    <dgm:pt modelId="{86CD0BD6-4ADB-4B25-B8BF-BD9CF627FDBA}" type="pres">
      <dgm:prSet presAssocID="{C5F49E39-AB35-4DDE-B8DA-ED273BA845A3}" presName="childText" presStyleLbl="bgAcc1" presStyleIdx="1" presStyleCnt="3">
        <dgm:presLayoutVars>
          <dgm:bulletEnabled val="1"/>
        </dgm:presLayoutVars>
      </dgm:prSet>
      <dgm:spPr/>
      <dgm:t>
        <a:bodyPr/>
        <a:lstStyle/>
        <a:p>
          <a:endParaRPr lang="en-US"/>
        </a:p>
      </dgm:t>
    </dgm:pt>
    <dgm:pt modelId="{754FD380-C98E-4086-9EA3-9123371E29EA}" type="pres">
      <dgm:prSet presAssocID="{05268164-CC83-43BD-AFAA-20604E179253}" presName="root" presStyleCnt="0"/>
      <dgm:spPr/>
      <dgm:t>
        <a:bodyPr/>
        <a:lstStyle/>
        <a:p>
          <a:endParaRPr lang="en-US"/>
        </a:p>
      </dgm:t>
    </dgm:pt>
    <dgm:pt modelId="{C218ECB6-9730-4117-8A4F-4550091C65D5}" type="pres">
      <dgm:prSet presAssocID="{05268164-CC83-43BD-AFAA-20604E179253}" presName="rootComposite" presStyleCnt="0"/>
      <dgm:spPr/>
      <dgm:t>
        <a:bodyPr/>
        <a:lstStyle/>
        <a:p>
          <a:endParaRPr lang="en-US"/>
        </a:p>
      </dgm:t>
    </dgm:pt>
    <dgm:pt modelId="{03810C8E-A785-4F01-AC6B-91FBAE274DA2}" type="pres">
      <dgm:prSet presAssocID="{05268164-CC83-43BD-AFAA-20604E179253}" presName="rootText" presStyleLbl="node1" presStyleIdx="2" presStyleCnt="3"/>
      <dgm:spPr/>
      <dgm:t>
        <a:bodyPr/>
        <a:lstStyle/>
        <a:p>
          <a:endParaRPr lang="en-US"/>
        </a:p>
      </dgm:t>
    </dgm:pt>
    <dgm:pt modelId="{ABCE6D29-881D-4E7D-B1DB-4D894C673B0F}" type="pres">
      <dgm:prSet presAssocID="{05268164-CC83-43BD-AFAA-20604E179253}" presName="rootConnector" presStyleLbl="node1" presStyleIdx="2" presStyleCnt="3"/>
      <dgm:spPr/>
      <dgm:t>
        <a:bodyPr/>
        <a:lstStyle/>
        <a:p>
          <a:endParaRPr lang="en-US"/>
        </a:p>
      </dgm:t>
    </dgm:pt>
    <dgm:pt modelId="{17A29636-7605-4258-8D3B-7371ADC51615}" type="pres">
      <dgm:prSet presAssocID="{05268164-CC83-43BD-AFAA-20604E179253}" presName="childShape" presStyleCnt="0"/>
      <dgm:spPr/>
      <dgm:t>
        <a:bodyPr/>
        <a:lstStyle/>
        <a:p>
          <a:endParaRPr lang="en-US"/>
        </a:p>
      </dgm:t>
    </dgm:pt>
    <dgm:pt modelId="{E7010EC9-41BC-46D6-A934-D9016E5647C0}" type="pres">
      <dgm:prSet presAssocID="{0FBE421D-80AA-4013-882C-185C00339422}" presName="Name13" presStyleLbl="parChTrans1D2" presStyleIdx="2" presStyleCnt="3"/>
      <dgm:spPr/>
      <dgm:t>
        <a:bodyPr/>
        <a:lstStyle/>
        <a:p>
          <a:endParaRPr lang="en-US"/>
        </a:p>
      </dgm:t>
    </dgm:pt>
    <dgm:pt modelId="{AC739F01-E7DC-43B2-83A5-58E4783B01F4}" type="pres">
      <dgm:prSet presAssocID="{813B3BB5-8D56-4654-A8FB-F5D126C31AA9}" presName="childText" presStyleLbl="bgAcc1" presStyleIdx="2" presStyleCnt="3">
        <dgm:presLayoutVars>
          <dgm:bulletEnabled val="1"/>
        </dgm:presLayoutVars>
      </dgm:prSet>
      <dgm:spPr/>
      <dgm:t>
        <a:bodyPr/>
        <a:lstStyle/>
        <a:p>
          <a:endParaRPr lang="en-US"/>
        </a:p>
      </dgm:t>
    </dgm:pt>
  </dgm:ptLst>
  <dgm:cxnLst>
    <dgm:cxn modelId="{61042134-BE86-43EF-8DE2-F922FEDB491E}" srcId="{05268164-CC83-43BD-AFAA-20604E179253}" destId="{813B3BB5-8D56-4654-A8FB-F5D126C31AA9}" srcOrd="0" destOrd="0" parTransId="{0FBE421D-80AA-4013-882C-185C00339422}" sibTransId="{C186CE81-D93D-451D-8D41-B14C6BDC7DF1}"/>
    <dgm:cxn modelId="{8EB79086-B629-41FC-B121-56C5F7EEF54A}" type="presOf" srcId="{717C3917-8014-48DF-9427-9BF191D8650D}" destId="{B8D997BC-5FFC-4983-ACEF-2835F3B91776}" srcOrd="0" destOrd="0" presId="urn:microsoft.com/office/officeart/2005/8/layout/hierarchy3"/>
    <dgm:cxn modelId="{414F9A80-3B50-474D-B8D3-1D8A61729BC4}" srcId="{AF8EDC3F-0A65-43B2-8A7D-F45F6E32DA52}" destId="{C850DCA4-0ABF-4A9D-AC52-7BED0643BF33}" srcOrd="0" destOrd="0" parTransId="{72C0D39E-B2F1-42E1-86EE-DA2A7F0DCF14}" sibTransId="{B529FDCB-CEDA-4C84-A0F7-C68AF22B1DF0}"/>
    <dgm:cxn modelId="{9040E112-5282-446A-9367-3CB1EDA21841}" type="presOf" srcId="{8C2B5454-5D3E-410F-B589-08853C091525}" destId="{E50F4C96-82FF-42FC-9F44-682376506A83}" srcOrd="0" destOrd="0" presId="urn:microsoft.com/office/officeart/2005/8/layout/hierarchy3"/>
    <dgm:cxn modelId="{68D39A2C-8299-48D6-9E5A-2B5A9B29280B}" type="presOf" srcId="{C5F49E39-AB35-4DDE-B8DA-ED273BA845A3}" destId="{86CD0BD6-4ADB-4B25-B8BF-BD9CF627FDBA}" srcOrd="0" destOrd="0" presId="urn:microsoft.com/office/officeart/2005/8/layout/hierarchy3"/>
    <dgm:cxn modelId="{9EB96BBA-E267-459A-8561-CE5D73949A13}" type="presOf" srcId="{05268164-CC83-43BD-AFAA-20604E179253}" destId="{ABCE6D29-881D-4E7D-B1DB-4D894C673B0F}" srcOrd="1" destOrd="0" presId="urn:microsoft.com/office/officeart/2005/8/layout/hierarchy3"/>
    <dgm:cxn modelId="{29DBDF78-8160-4CE5-932A-C296BD9BC79C}" srcId="{5CA33701-51FF-492E-B949-B46F998BC241}" destId="{717C3917-8014-48DF-9427-9BF191D8650D}" srcOrd="1" destOrd="0" parTransId="{BC79052A-FD9E-43E5-9E76-526049CB1CA2}" sibTransId="{B10EDC9C-334F-443F-893C-B3CF1864B45B}"/>
    <dgm:cxn modelId="{77F70ED8-0936-4314-8928-835E19A6424D}" type="presOf" srcId="{AF8EDC3F-0A65-43B2-8A7D-F45F6E32DA52}" destId="{BE329573-0432-4260-A35C-0BD7BE2B57C3}" srcOrd="1" destOrd="0" presId="urn:microsoft.com/office/officeart/2005/8/layout/hierarchy3"/>
    <dgm:cxn modelId="{5E2BA6EA-28D4-40D7-B3A6-85B11B7F4859}" srcId="{717C3917-8014-48DF-9427-9BF191D8650D}" destId="{C5F49E39-AB35-4DDE-B8DA-ED273BA845A3}" srcOrd="0" destOrd="0" parTransId="{8C2B5454-5D3E-410F-B589-08853C091525}" sibTransId="{6AB41CDB-8385-4F4C-9B0C-45C03A21797D}"/>
    <dgm:cxn modelId="{CEC9B68F-DC00-469B-B375-BDCA7626A9B6}" srcId="{5CA33701-51FF-492E-B949-B46F998BC241}" destId="{AF8EDC3F-0A65-43B2-8A7D-F45F6E32DA52}" srcOrd="0" destOrd="0" parTransId="{5F593651-9C99-4644-A052-422BD7EF410F}" sibTransId="{660E915E-81AA-475E-B5CF-467259E9CDAB}"/>
    <dgm:cxn modelId="{E829D5F3-3AD4-4FD0-9CE6-207BB7B7F473}" type="presOf" srcId="{0FBE421D-80AA-4013-882C-185C00339422}" destId="{E7010EC9-41BC-46D6-A934-D9016E5647C0}" srcOrd="0" destOrd="0" presId="urn:microsoft.com/office/officeart/2005/8/layout/hierarchy3"/>
    <dgm:cxn modelId="{E382F5AF-1B7A-46AF-B556-FEFCCAC79BF0}" type="presOf" srcId="{72C0D39E-B2F1-42E1-86EE-DA2A7F0DCF14}" destId="{58C05BEF-1B72-4CE7-8044-E7E06B074387}" srcOrd="0" destOrd="0" presId="urn:microsoft.com/office/officeart/2005/8/layout/hierarchy3"/>
    <dgm:cxn modelId="{FA7DB4A5-107D-42EE-9476-9F48B260A9E0}" type="presOf" srcId="{AF8EDC3F-0A65-43B2-8A7D-F45F6E32DA52}" destId="{DCEF866E-B1F2-45BD-8C94-88D5E3DEE46E}" srcOrd="0" destOrd="0" presId="urn:microsoft.com/office/officeart/2005/8/layout/hierarchy3"/>
    <dgm:cxn modelId="{BB028596-28BE-430B-A527-3AA8AAED2102}" type="presOf" srcId="{05268164-CC83-43BD-AFAA-20604E179253}" destId="{03810C8E-A785-4F01-AC6B-91FBAE274DA2}" srcOrd="0" destOrd="0" presId="urn:microsoft.com/office/officeart/2005/8/layout/hierarchy3"/>
    <dgm:cxn modelId="{1E3B9623-625A-43C5-8F05-5B05F56DE80A}" type="presOf" srcId="{5CA33701-51FF-492E-B949-B46F998BC241}" destId="{460015F9-3C62-41DF-A78C-A71DEC99C9CD}" srcOrd="0" destOrd="0" presId="urn:microsoft.com/office/officeart/2005/8/layout/hierarchy3"/>
    <dgm:cxn modelId="{5CA3F027-4938-4E78-B841-824298C3124D}" type="presOf" srcId="{C850DCA4-0ABF-4A9D-AC52-7BED0643BF33}" destId="{A2120252-143E-49DD-BE56-DE79C1263ED9}" srcOrd="0" destOrd="0" presId="urn:microsoft.com/office/officeart/2005/8/layout/hierarchy3"/>
    <dgm:cxn modelId="{D3777947-FE74-4762-9918-00D7CB0F6B31}" type="presOf" srcId="{813B3BB5-8D56-4654-A8FB-F5D126C31AA9}" destId="{AC739F01-E7DC-43B2-83A5-58E4783B01F4}" srcOrd="0" destOrd="0" presId="urn:microsoft.com/office/officeart/2005/8/layout/hierarchy3"/>
    <dgm:cxn modelId="{04D74D8D-E231-43DC-A3A2-F2BDAA621849}" srcId="{5CA33701-51FF-492E-B949-B46F998BC241}" destId="{05268164-CC83-43BD-AFAA-20604E179253}" srcOrd="2" destOrd="0" parTransId="{B4E938BF-2E5F-4A04-88FC-CB732C9CF6E1}" sibTransId="{A331B250-929A-4B07-8740-01EDE956FBFF}"/>
    <dgm:cxn modelId="{DE945F7E-1236-4746-87FF-7C2FDAA4849F}" type="presOf" srcId="{717C3917-8014-48DF-9427-9BF191D8650D}" destId="{7CC61B68-699F-41F4-BB5F-3909F3191FB2}" srcOrd="1" destOrd="0" presId="urn:microsoft.com/office/officeart/2005/8/layout/hierarchy3"/>
    <dgm:cxn modelId="{39665192-1CD5-4D4D-8A45-4C951B081A3F}" type="presParOf" srcId="{460015F9-3C62-41DF-A78C-A71DEC99C9CD}" destId="{9512033C-6455-49DE-938F-7E05D281D0A5}" srcOrd="0" destOrd="0" presId="urn:microsoft.com/office/officeart/2005/8/layout/hierarchy3"/>
    <dgm:cxn modelId="{55806593-5AF4-45E1-AB61-5B62DCC08EA7}" type="presParOf" srcId="{9512033C-6455-49DE-938F-7E05D281D0A5}" destId="{71E0DB54-2F99-43A8-8045-80D39CEF4275}" srcOrd="0" destOrd="0" presId="urn:microsoft.com/office/officeart/2005/8/layout/hierarchy3"/>
    <dgm:cxn modelId="{DAB30411-E8B8-456A-A4D3-48D536E90EED}" type="presParOf" srcId="{71E0DB54-2F99-43A8-8045-80D39CEF4275}" destId="{DCEF866E-B1F2-45BD-8C94-88D5E3DEE46E}" srcOrd="0" destOrd="0" presId="urn:microsoft.com/office/officeart/2005/8/layout/hierarchy3"/>
    <dgm:cxn modelId="{351BDCD0-5BF6-405E-A1C3-ABC295394790}" type="presParOf" srcId="{71E0DB54-2F99-43A8-8045-80D39CEF4275}" destId="{BE329573-0432-4260-A35C-0BD7BE2B57C3}" srcOrd="1" destOrd="0" presId="urn:microsoft.com/office/officeart/2005/8/layout/hierarchy3"/>
    <dgm:cxn modelId="{817A4E88-BD2D-4253-85E2-59D709C48070}" type="presParOf" srcId="{9512033C-6455-49DE-938F-7E05D281D0A5}" destId="{5D4AFD06-3584-4ED9-A48B-5DA54D2C23D3}" srcOrd="1" destOrd="0" presId="urn:microsoft.com/office/officeart/2005/8/layout/hierarchy3"/>
    <dgm:cxn modelId="{DAC1BBB1-1DAB-428B-9776-B6FCF45120DA}" type="presParOf" srcId="{5D4AFD06-3584-4ED9-A48B-5DA54D2C23D3}" destId="{58C05BEF-1B72-4CE7-8044-E7E06B074387}" srcOrd="0" destOrd="0" presId="urn:microsoft.com/office/officeart/2005/8/layout/hierarchy3"/>
    <dgm:cxn modelId="{4576F08E-0D3B-4D41-BCF9-4B568A110F05}" type="presParOf" srcId="{5D4AFD06-3584-4ED9-A48B-5DA54D2C23D3}" destId="{A2120252-143E-49DD-BE56-DE79C1263ED9}" srcOrd="1" destOrd="0" presId="urn:microsoft.com/office/officeart/2005/8/layout/hierarchy3"/>
    <dgm:cxn modelId="{A5D511F1-EA05-4EAA-B81D-B9C6DC867549}" type="presParOf" srcId="{460015F9-3C62-41DF-A78C-A71DEC99C9CD}" destId="{064DFB9E-33EB-4B39-9EE5-ADD0F97C6DD5}" srcOrd="1" destOrd="0" presId="urn:microsoft.com/office/officeart/2005/8/layout/hierarchy3"/>
    <dgm:cxn modelId="{C4E6568C-F9C0-4ED7-81F5-81B0B285EF2D}" type="presParOf" srcId="{064DFB9E-33EB-4B39-9EE5-ADD0F97C6DD5}" destId="{6AB734AA-F660-44EA-9D5E-F8900F88CE15}" srcOrd="0" destOrd="0" presId="urn:microsoft.com/office/officeart/2005/8/layout/hierarchy3"/>
    <dgm:cxn modelId="{5A1A3013-1B6C-4213-95DD-E2B929698DA8}" type="presParOf" srcId="{6AB734AA-F660-44EA-9D5E-F8900F88CE15}" destId="{B8D997BC-5FFC-4983-ACEF-2835F3B91776}" srcOrd="0" destOrd="0" presId="urn:microsoft.com/office/officeart/2005/8/layout/hierarchy3"/>
    <dgm:cxn modelId="{C0D14812-D61E-4FD3-BE1B-06A987744860}" type="presParOf" srcId="{6AB734AA-F660-44EA-9D5E-F8900F88CE15}" destId="{7CC61B68-699F-41F4-BB5F-3909F3191FB2}" srcOrd="1" destOrd="0" presId="urn:microsoft.com/office/officeart/2005/8/layout/hierarchy3"/>
    <dgm:cxn modelId="{C7CB8A18-02CF-46A0-A973-CF11E90B8DAC}" type="presParOf" srcId="{064DFB9E-33EB-4B39-9EE5-ADD0F97C6DD5}" destId="{0B31FFDB-C0EE-4A8A-82BD-7DA9654D5058}" srcOrd="1" destOrd="0" presId="urn:microsoft.com/office/officeart/2005/8/layout/hierarchy3"/>
    <dgm:cxn modelId="{4B151FD2-3CC4-4340-B3AB-53996F9C4A31}" type="presParOf" srcId="{0B31FFDB-C0EE-4A8A-82BD-7DA9654D5058}" destId="{E50F4C96-82FF-42FC-9F44-682376506A83}" srcOrd="0" destOrd="0" presId="urn:microsoft.com/office/officeart/2005/8/layout/hierarchy3"/>
    <dgm:cxn modelId="{43B278A7-3E60-45C1-A2D9-4B7F71038A05}" type="presParOf" srcId="{0B31FFDB-C0EE-4A8A-82BD-7DA9654D5058}" destId="{86CD0BD6-4ADB-4B25-B8BF-BD9CF627FDBA}" srcOrd="1" destOrd="0" presId="urn:microsoft.com/office/officeart/2005/8/layout/hierarchy3"/>
    <dgm:cxn modelId="{69421589-2673-4997-8D26-60E9AFD0F213}" type="presParOf" srcId="{460015F9-3C62-41DF-A78C-A71DEC99C9CD}" destId="{754FD380-C98E-4086-9EA3-9123371E29EA}" srcOrd="2" destOrd="0" presId="urn:microsoft.com/office/officeart/2005/8/layout/hierarchy3"/>
    <dgm:cxn modelId="{8C0A5F01-7E62-4EF4-9552-EE79B7AF847A}" type="presParOf" srcId="{754FD380-C98E-4086-9EA3-9123371E29EA}" destId="{C218ECB6-9730-4117-8A4F-4550091C65D5}" srcOrd="0" destOrd="0" presId="urn:microsoft.com/office/officeart/2005/8/layout/hierarchy3"/>
    <dgm:cxn modelId="{19C41FB0-561F-4529-9998-8E04A3795DC6}" type="presParOf" srcId="{C218ECB6-9730-4117-8A4F-4550091C65D5}" destId="{03810C8E-A785-4F01-AC6B-91FBAE274DA2}" srcOrd="0" destOrd="0" presId="urn:microsoft.com/office/officeart/2005/8/layout/hierarchy3"/>
    <dgm:cxn modelId="{F9B71F6A-FA04-41EE-AD6B-C0A7519B37CF}" type="presParOf" srcId="{C218ECB6-9730-4117-8A4F-4550091C65D5}" destId="{ABCE6D29-881D-4E7D-B1DB-4D894C673B0F}" srcOrd="1" destOrd="0" presId="urn:microsoft.com/office/officeart/2005/8/layout/hierarchy3"/>
    <dgm:cxn modelId="{417D2DC9-A8C9-479A-9D4B-0441067F7FD1}" type="presParOf" srcId="{754FD380-C98E-4086-9EA3-9123371E29EA}" destId="{17A29636-7605-4258-8D3B-7371ADC51615}" srcOrd="1" destOrd="0" presId="urn:microsoft.com/office/officeart/2005/8/layout/hierarchy3"/>
    <dgm:cxn modelId="{ABEA607D-050B-4DC1-B536-AAA5BAFFDDB0}" type="presParOf" srcId="{17A29636-7605-4258-8D3B-7371ADC51615}" destId="{E7010EC9-41BC-46D6-A934-D9016E5647C0}" srcOrd="0" destOrd="0" presId="urn:microsoft.com/office/officeart/2005/8/layout/hierarchy3"/>
    <dgm:cxn modelId="{8F7119A0-91E6-478A-AFCA-AFD1DB6A06B0}" type="presParOf" srcId="{17A29636-7605-4258-8D3B-7371ADC51615}" destId="{AC739F01-E7DC-43B2-83A5-58E4783B01F4}"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A33701-51FF-492E-B949-B46F998BC241}" type="doc">
      <dgm:prSet loTypeId="urn:microsoft.com/office/officeart/2005/8/layout/hierarchy3" loCatId="list" qsTypeId="urn:microsoft.com/office/officeart/2005/8/quickstyle/simple1" qsCatId="simple" csTypeId="urn:microsoft.com/office/officeart/2005/8/colors/accent4_2" csCatId="accent4" phldr="1"/>
      <dgm:spPr/>
      <dgm:t>
        <a:bodyPr/>
        <a:lstStyle/>
        <a:p>
          <a:endParaRPr lang="en-US"/>
        </a:p>
      </dgm:t>
    </dgm:pt>
    <dgm:pt modelId="{AF8EDC3F-0A65-43B2-8A7D-F45F6E32DA52}">
      <dgm:prSet phldrT="[Text]"/>
      <dgm:spPr/>
      <dgm:t>
        <a:bodyPr/>
        <a:lstStyle/>
        <a:p>
          <a:pPr algn="ctr"/>
          <a:r>
            <a:rPr lang="en-US"/>
            <a:t>CE</a:t>
          </a:r>
        </a:p>
      </dgm:t>
    </dgm:pt>
    <dgm:pt modelId="{5F593651-9C99-4644-A052-422BD7EF410F}" type="parTrans" cxnId="{CEC9B68F-DC00-469B-B375-BDCA7626A9B6}">
      <dgm:prSet/>
      <dgm:spPr/>
      <dgm:t>
        <a:bodyPr/>
        <a:lstStyle/>
        <a:p>
          <a:pPr algn="ctr"/>
          <a:endParaRPr lang="en-US"/>
        </a:p>
      </dgm:t>
    </dgm:pt>
    <dgm:pt modelId="{660E915E-81AA-475E-B5CF-467259E9CDAB}" type="sibTrans" cxnId="{CEC9B68F-DC00-469B-B375-BDCA7626A9B6}">
      <dgm:prSet/>
      <dgm:spPr/>
      <dgm:t>
        <a:bodyPr/>
        <a:lstStyle/>
        <a:p>
          <a:pPr algn="ctr"/>
          <a:endParaRPr lang="en-US"/>
        </a:p>
      </dgm:t>
    </dgm:pt>
    <dgm:pt modelId="{C850DCA4-0ABF-4A9D-AC52-7BED0643BF33}">
      <dgm:prSet phldrT="[Text]"/>
      <dgm:spPr/>
      <dgm:t>
        <a:bodyPr/>
        <a:lstStyle/>
        <a:p>
          <a:pPr algn="ctr"/>
          <a:r>
            <a:rPr lang="en-US" dirty="0" smtClean="0"/>
            <a:t>2 coaching </a:t>
          </a:r>
          <a:br>
            <a:rPr lang="en-US" dirty="0" smtClean="0"/>
          </a:br>
          <a:r>
            <a:rPr lang="en-US" dirty="0" smtClean="0"/>
            <a:t>2 </a:t>
          </a:r>
          <a:r>
            <a:rPr lang="en-US" dirty="0" err="1" smtClean="0"/>
            <a:t>eval</a:t>
          </a:r>
          <a:r>
            <a:rPr lang="en-US" dirty="0" smtClean="0"/>
            <a:t> OFF </a:t>
          </a:r>
          <a:endParaRPr lang="en-US" dirty="0"/>
        </a:p>
      </dgm:t>
    </dgm:pt>
    <dgm:pt modelId="{72C0D39E-B2F1-42E1-86EE-DA2A7F0DCF14}" type="parTrans" cxnId="{414F9A80-3B50-474D-B8D3-1D8A61729BC4}">
      <dgm:prSet/>
      <dgm:spPr/>
      <dgm:t>
        <a:bodyPr/>
        <a:lstStyle/>
        <a:p>
          <a:pPr algn="ctr"/>
          <a:endParaRPr lang="en-US"/>
        </a:p>
      </dgm:t>
    </dgm:pt>
    <dgm:pt modelId="{B529FDCB-CEDA-4C84-A0F7-C68AF22B1DF0}" type="sibTrans" cxnId="{414F9A80-3B50-474D-B8D3-1D8A61729BC4}">
      <dgm:prSet/>
      <dgm:spPr/>
      <dgm:t>
        <a:bodyPr/>
        <a:lstStyle/>
        <a:p>
          <a:pPr algn="ctr"/>
          <a:endParaRPr lang="en-US"/>
        </a:p>
      </dgm:t>
    </dgm:pt>
    <dgm:pt modelId="{717C3917-8014-48DF-9427-9BF191D8650D}">
      <dgm:prSet phldrT="[Text]"/>
      <dgm:spPr/>
      <dgm:t>
        <a:bodyPr/>
        <a:lstStyle/>
        <a:p>
          <a:pPr algn="ctr"/>
          <a:r>
            <a:rPr lang="en-US" dirty="0"/>
            <a:t>Faculty</a:t>
          </a:r>
        </a:p>
      </dgm:t>
    </dgm:pt>
    <dgm:pt modelId="{BC79052A-FD9E-43E5-9E76-526049CB1CA2}" type="parTrans" cxnId="{29DBDF78-8160-4CE5-932A-C296BD9BC79C}">
      <dgm:prSet/>
      <dgm:spPr/>
      <dgm:t>
        <a:bodyPr/>
        <a:lstStyle/>
        <a:p>
          <a:pPr algn="ctr"/>
          <a:endParaRPr lang="en-US"/>
        </a:p>
      </dgm:t>
    </dgm:pt>
    <dgm:pt modelId="{B10EDC9C-334F-443F-893C-B3CF1864B45B}" type="sibTrans" cxnId="{29DBDF78-8160-4CE5-932A-C296BD9BC79C}">
      <dgm:prSet/>
      <dgm:spPr/>
      <dgm:t>
        <a:bodyPr/>
        <a:lstStyle/>
        <a:p>
          <a:pPr algn="ctr"/>
          <a:endParaRPr lang="en-US"/>
        </a:p>
      </dgm:t>
    </dgm:pt>
    <dgm:pt modelId="{C5F49E39-AB35-4DDE-B8DA-ED273BA845A3}">
      <dgm:prSet phldrT="[Text]"/>
      <dgm:spPr/>
      <dgm:t>
        <a:bodyPr/>
        <a:lstStyle/>
        <a:p>
          <a:pPr algn="ctr"/>
          <a:r>
            <a:rPr lang="en-US" dirty="0" smtClean="0"/>
            <a:t>2 coaching</a:t>
          </a:r>
          <a:endParaRPr lang="en-US" dirty="0"/>
        </a:p>
      </dgm:t>
    </dgm:pt>
    <dgm:pt modelId="{8C2B5454-5D3E-410F-B589-08853C091525}" type="parTrans" cxnId="{5E2BA6EA-28D4-40D7-B3A6-85B11B7F4859}">
      <dgm:prSet/>
      <dgm:spPr/>
      <dgm:t>
        <a:bodyPr/>
        <a:lstStyle/>
        <a:p>
          <a:pPr algn="ctr"/>
          <a:endParaRPr lang="en-US"/>
        </a:p>
      </dgm:t>
    </dgm:pt>
    <dgm:pt modelId="{6AB41CDB-8385-4F4C-9B0C-45C03A21797D}" type="sibTrans" cxnId="{5E2BA6EA-28D4-40D7-B3A6-85B11B7F4859}">
      <dgm:prSet/>
      <dgm:spPr/>
      <dgm:t>
        <a:bodyPr/>
        <a:lstStyle/>
        <a:p>
          <a:pPr algn="ctr"/>
          <a:endParaRPr lang="en-US"/>
        </a:p>
      </dgm:t>
    </dgm:pt>
    <dgm:pt modelId="{05268164-CC83-43BD-AFAA-20604E179253}">
      <dgm:prSet phldrT="[Text]"/>
      <dgm:spPr/>
      <dgm:t>
        <a:bodyPr/>
        <a:lstStyle/>
        <a:p>
          <a:pPr algn="ctr"/>
          <a:r>
            <a:rPr lang="en-US"/>
            <a:t>US</a:t>
          </a:r>
        </a:p>
      </dgm:t>
    </dgm:pt>
    <dgm:pt modelId="{B4E938BF-2E5F-4A04-88FC-CB732C9CF6E1}" type="parTrans" cxnId="{04D74D8D-E231-43DC-A3A2-F2BDAA621849}">
      <dgm:prSet/>
      <dgm:spPr/>
      <dgm:t>
        <a:bodyPr/>
        <a:lstStyle/>
        <a:p>
          <a:pPr algn="ctr"/>
          <a:endParaRPr lang="en-US"/>
        </a:p>
      </dgm:t>
    </dgm:pt>
    <dgm:pt modelId="{A331B250-929A-4B07-8740-01EDE956FBFF}" type="sibTrans" cxnId="{04D74D8D-E231-43DC-A3A2-F2BDAA621849}">
      <dgm:prSet/>
      <dgm:spPr/>
      <dgm:t>
        <a:bodyPr/>
        <a:lstStyle/>
        <a:p>
          <a:pPr algn="ctr"/>
          <a:endParaRPr lang="en-US"/>
        </a:p>
      </dgm:t>
    </dgm:pt>
    <dgm:pt modelId="{813B3BB5-8D56-4654-A8FB-F5D126C31AA9}">
      <dgm:prSet phldrT="[Text]"/>
      <dgm:spPr/>
      <dgm:t>
        <a:bodyPr/>
        <a:lstStyle/>
        <a:p>
          <a:pPr algn="ctr"/>
          <a:r>
            <a:rPr lang="en-US" dirty="0" smtClean="0"/>
            <a:t>2 coaching</a:t>
          </a:r>
          <a:br>
            <a:rPr lang="en-US" dirty="0" smtClean="0"/>
          </a:br>
          <a:r>
            <a:rPr lang="en-US" dirty="0" smtClean="0"/>
            <a:t>2 </a:t>
          </a:r>
          <a:r>
            <a:rPr lang="en-US" dirty="0" err="1" smtClean="0"/>
            <a:t>eval</a:t>
          </a:r>
          <a:r>
            <a:rPr lang="en-US" dirty="0" smtClean="0"/>
            <a:t> CLASS</a:t>
          </a:r>
          <a:endParaRPr lang="en-US" dirty="0"/>
        </a:p>
      </dgm:t>
    </dgm:pt>
    <dgm:pt modelId="{0FBE421D-80AA-4013-882C-185C00339422}" type="parTrans" cxnId="{61042134-BE86-43EF-8DE2-F922FEDB491E}">
      <dgm:prSet/>
      <dgm:spPr/>
      <dgm:t>
        <a:bodyPr/>
        <a:lstStyle/>
        <a:p>
          <a:pPr algn="ctr"/>
          <a:endParaRPr lang="en-US"/>
        </a:p>
      </dgm:t>
    </dgm:pt>
    <dgm:pt modelId="{C186CE81-D93D-451D-8D41-B14C6BDC7DF1}" type="sibTrans" cxnId="{61042134-BE86-43EF-8DE2-F922FEDB491E}">
      <dgm:prSet/>
      <dgm:spPr/>
      <dgm:t>
        <a:bodyPr/>
        <a:lstStyle/>
        <a:p>
          <a:pPr algn="ctr"/>
          <a:endParaRPr lang="en-US"/>
        </a:p>
      </dgm:t>
    </dgm:pt>
    <dgm:pt modelId="{460015F9-3C62-41DF-A78C-A71DEC99C9CD}" type="pres">
      <dgm:prSet presAssocID="{5CA33701-51FF-492E-B949-B46F998BC241}" presName="diagram" presStyleCnt="0">
        <dgm:presLayoutVars>
          <dgm:chPref val="1"/>
          <dgm:dir/>
          <dgm:animOne val="branch"/>
          <dgm:animLvl val="lvl"/>
          <dgm:resizeHandles/>
        </dgm:presLayoutVars>
      </dgm:prSet>
      <dgm:spPr/>
      <dgm:t>
        <a:bodyPr/>
        <a:lstStyle/>
        <a:p>
          <a:endParaRPr lang="en-US"/>
        </a:p>
      </dgm:t>
    </dgm:pt>
    <dgm:pt modelId="{9512033C-6455-49DE-938F-7E05D281D0A5}" type="pres">
      <dgm:prSet presAssocID="{AF8EDC3F-0A65-43B2-8A7D-F45F6E32DA52}" presName="root" presStyleCnt="0"/>
      <dgm:spPr/>
      <dgm:t>
        <a:bodyPr/>
        <a:lstStyle/>
        <a:p>
          <a:endParaRPr lang="en-US"/>
        </a:p>
      </dgm:t>
    </dgm:pt>
    <dgm:pt modelId="{71E0DB54-2F99-43A8-8045-80D39CEF4275}" type="pres">
      <dgm:prSet presAssocID="{AF8EDC3F-0A65-43B2-8A7D-F45F6E32DA52}" presName="rootComposite" presStyleCnt="0"/>
      <dgm:spPr/>
      <dgm:t>
        <a:bodyPr/>
        <a:lstStyle/>
        <a:p>
          <a:endParaRPr lang="en-US"/>
        </a:p>
      </dgm:t>
    </dgm:pt>
    <dgm:pt modelId="{DCEF866E-B1F2-45BD-8C94-88D5E3DEE46E}" type="pres">
      <dgm:prSet presAssocID="{AF8EDC3F-0A65-43B2-8A7D-F45F6E32DA52}" presName="rootText" presStyleLbl="node1" presStyleIdx="0" presStyleCnt="3"/>
      <dgm:spPr/>
      <dgm:t>
        <a:bodyPr/>
        <a:lstStyle/>
        <a:p>
          <a:endParaRPr lang="en-US"/>
        </a:p>
      </dgm:t>
    </dgm:pt>
    <dgm:pt modelId="{BE329573-0432-4260-A35C-0BD7BE2B57C3}" type="pres">
      <dgm:prSet presAssocID="{AF8EDC3F-0A65-43B2-8A7D-F45F6E32DA52}" presName="rootConnector" presStyleLbl="node1" presStyleIdx="0" presStyleCnt="3"/>
      <dgm:spPr/>
      <dgm:t>
        <a:bodyPr/>
        <a:lstStyle/>
        <a:p>
          <a:endParaRPr lang="en-US"/>
        </a:p>
      </dgm:t>
    </dgm:pt>
    <dgm:pt modelId="{5D4AFD06-3584-4ED9-A48B-5DA54D2C23D3}" type="pres">
      <dgm:prSet presAssocID="{AF8EDC3F-0A65-43B2-8A7D-F45F6E32DA52}" presName="childShape" presStyleCnt="0"/>
      <dgm:spPr/>
      <dgm:t>
        <a:bodyPr/>
        <a:lstStyle/>
        <a:p>
          <a:endParaRPr lang="en-US"/>
        </a:p>
      </dgm:t>
    </dgm:pt>
    <dgm:pt modelId="{58C05BEF-1B72-4CE7-8044-E7E06B074387}" type="pres">
      <dgm:prSet presAssocID="{72C0D39E-B2F1-42E1-86EE-DA2A7F0DCF14}" presName="Name13" presStyleLbl="parChTrans1D2" presStyleIdx="0" presStyleCnt="3"/>
      <dgm:spPr/>
      <dgm:t>
        <a:bodyPr/>
        <a:lstStyle/>
        <a:p>
          <a:endParaRPr lang="en-US"/>
        </a:p>
      </dgm:t>
    </dgm:pt>
    <dgm:pt modelId="{A2120252-143E-49DD-BE56-DE79C1263ED9}" type="pres">
      <dgm:prSet presAssocID="{C850DCA4-0ABF-4A9D-AC52-7BED0643BF33}" presName="childText" presStyleLbl="bgAcc1" presStyleIdx="0" presStyleCnt="3">
        <dgm:presLayoutVars>
          <dgm:bulletEnabled val="1"/>
        </dgm:presLayoutVars>
      </dgm:prSet>
      <dgm:spPr/>
      <dgm:t>
        <a:bodyPr/>
        <a:lstStyle/>
        <a:p>
          <a:endParaRPr lang="en-US"/>
        </a:p>
      </dgm:t>
    </dgm:pt>
    <dgm:pt modelId="{064DFB9E-33EB-4B39-9EE5-ADD0F97C6DD5}" type="pres">
      <dgm:prSet presAssocID="{717C3917-8014-48DF-9427-9BF191D8650D}" presName="root" presStyleCnt="0"/>
      <dgm:spPr/>
      <dgm:t>
        <a:bodyPr/>
        <a:lstStyle/>
        <a:p>
          <a:endParaRPr lang="en-US"/>
        </a:p>
      </dgm:t>
    </dgm:pt>
    <dgm:pt modelId="{6AB734AA-F660-44EA-9D5E-F8900F88CE15}" type="pres">
      <dgm:prSet presAssocID="{717C3917-8014-48DF-9427-9BF191D8650D}" presName="rootComposite" presStyleCnt="0"/>
      <dgm:spPr/>
      <dgm:t>
        <a:bodyPr/>
        <a:lstStyle/>
        <a:p>
          <a:endParaRPr lang="en-US"/>
        </a:p>
      </dgm:t>
    </dgm:pt>
    <dgm:pt modelId="{B8D997BC-5FFC-4983-ACEF-2835F3B91776}" type="pres">
      <dgm:prSet presAssocID="{717C3917-8014-48DF-9427-9BF191D8650D}" presName="rootText" presStyleLbl="node1" presStyleIdx="1" presStyleCnt="3"/>
      <dgm:spPr/>
      <dgm:t>
        <a:bodyPr/>
        <a:lstStyle/>
        <a:p>
          <a:endParaRPr lang="en-US"/>
        </a:p>
      </dgm:t>
    </dgm:pt>
    <dgm:pt modelId="{7CC61B68-699F-41F4-BB5F-3909F3191FB2}" type="pres">
      <dgm:prSet presAssocID="{717C3917-8014-48DF-9427-9BF191D8650D}" presName="rootConnector" presStyleLbl="node1" presStyleIdx="1" presStyleCnt="3"/>
      <dgm:spPr/>
      <dgm:t>
        <a:bodyPr/>
        <a:lstStyle/>
        <a:p>
          <a:endParaRPr lang="en-US"/>
        </a:p>
      </dgm:t>
    </dgm:pt>
    <dgm:pt modelId="{0B31FFDB-C0EE-4A8A-82BD-7DA9654D5058}" type="pres">
      <dgm:prSet presAssocID="{717C3917-8014-48DF-9427-9BF191D8650D}" presName="childShape" presStyleCnt="0"/>
      <dgm:spPr/>
      <dgm:t>
        <a:bodyPr/>
        <a:lstStyle/>
        <a:p>
          <a:endParaRPr lang="en-US"/>
        </a:p>
      </dgm:t>
    </dgm:pt>
    <dgm:pt modelId="{E50F4C96-82FF-42FC-9F44-682376506A83}" type="pres">
      <dgm:prSet presAssocID="{8C2B5454-5D3E-410F-B589-08853C091525}" presName="Name13" presStyleLbl="parChTrans1D2" presStyleIdx="1" presStyleCnt="3"/>
      <dgm:spPr/>
      <dgm:t>
        <a:bodyPr/>
        <a:lstStyle/>
        <a:p>
          <a:endParaRPr lang="en-US"/>
        </a:p>
      </dgm:t>
    </dgm:pt>
    <dgm:pt modelId="{86CD0BD6-4ADB-4B25-B8BF-BD9CF627FDBA}" type="pres">
      <dgm:prSet presAssocID="{C5F49E39-AB35-4DDE-B8DA-ED273BA845A3}" presName="childText" presStyleLbl="bgAcc1" presStyleIdx="1" presStyleCnt="3">
        <dgm:presLayoutVars>
          <dgm:bulletEnabled val="1"/>
        </dgm:presLayoutVars>
      </dgm:prSet>
      <dgm:spPr/>
      <dgm:t>
        <a:bodyPr/>
        <a:lstStyle/>
        <a:p>
          <a:endParaRPr lang="en-US"/>
        </a:p>
      </dgm:t>
    </dgm:pt>
    <dgm:pt modelId="{754FD380-C98E-4086-9EA3-9123371E29EA}" type="pres">
      <dgm:prSet presAssocID="{05268164-CC83-43BD-AFAA-20604E179253}" presName="root" presStyleCnt="0"/>
      <dgm:spPr/>
      <dgm:t>
        <a:bodyPr/>
        <a:lstStyle/>
        <a:p>
          <a:endParaRPr lang="en-US"/>
        </a:p>
      </dgm:t>
    </dgm:pt>
    <dgm:pt modelId="{C218ECB6-9730-4117-8A4F-4550091C65D5}" type="pres">
      <dgm:prSet presAssocID="{05268164-CC83-43BD-AFAA-20604E179253}" presName="rootComposite" presStyleCnt="0"/>
      <dgm:spPr/>
      <dgm:t>
        <a:bodyPr/>
        <a:lstStyle/>
        <a:p>
          <a:endParaRPr lang="en-US"/>
        </a:p>
      </dgm:t>
    </dgm:pt>
    <dgm:pt modelId="{03810C8E-A785-4F01-AC6B-91FBAE274DA2}" type="pres">
      <dgm:prSet presAssocID="{05268164-CC83-43BD-AFAA-20604E179253}" presName="rootText" presStyleLbl="node1" presStyleIdx="2" presStyleCnt="3"/>
      <dgm:spPr/>
      <dgm:t>
        <a:bodyPr/>
        <a:lstStyle/>
        <a:p>
          <a:endParaRPr lang="en-US"/>
        </a:p>
      </dgm:t>
    </dgm:pt>
    <dgm:pt modelId="{ABCE6D29-881D-4E7D-B1DB-4D894C673B0F}" type="pres">
      <dgm:prSet presAssocID="{05268164-CC83-43BD-AFAA-20604E179253}" presName="rootConnector" presStyleLbl="node1" presStyleIdx="2" presStyleCnt="3"/>
      <dgm:spPr/>
      <dgm:t>
        <a:bodyPr/>
        <a:lstStyle/>
        <a:p>
          <a:endParaRPr lang="en-US"/>
        </a:p>
      </dgm:t>
    </dgm:pt>
    <dgm:pt modelId="{17A29636-7605-4258-8D3B-7371ADC51615}" type="pres">
      <dgm:prSet presAssocID="{05268164-CC83-43BD-AFAA-20604E179253}" presName="childShape" presStyleCnt="0"/>
      <dgm:spPr/>
      <dgm:t>
        <a:bodyPr/>
        <a:lstStyle/>
        <a:p>
          <a:endParaRPr lang="en-US"/>
        </a:p>
      </dgm:t>
    </dgm:pt>
    <dgm:pt modelId="{E7010EC9-41BC-46D6-A934-D9016E5647C0}" type="pres">
      <dgm:prSet presAssocID="{0FBE421D-80AA-4013-882C-185C00339422}" presName="Name13" presStyleLbl="parChTrans1D2" presStyleIdx="2" presStyleCnt="3"/>
      <dgm:spPr/>
      <dgm:t>
        <a:bodyPr/>
        <a:lstStyle/>
        <a:p>
          <a:endParaRPr lang="en-US"/>
        </a:p>
      </dgm:t>
    </dgm:pt>
    <dgm:pt modelId="{AC739F01-E7DC-43B2-83A5-58E4783B01F4}" type="pres">
      <dgm:prSet presAssocID="{813B3BB5-8D56-4654-A8FB-F5D126C31AA9}" presName="childText" presStyleLbl="bgAcc1" presStyleIdx="2" presStyleCnt="3">
        <dgm:presLayoutVars>
          <dgm:bulletEnabled val="1"/>
        </dgm:presLayoutVars>
      </dgm:prSet>
      <dgm:spPr/>
      <dgm:t>
        <a:bodyPr/>
        <a:lstStyle/>
        <a:p>
          <a:endParaRPr lang="en-US"/>
        </a:p>
      </dgm:t>
    </dgm:pt>
  </dgm:ptLst>
  <dgm:cxnLst>
    <dgm:cxn modelId="{61042134-BE86-43EF-8DE2-F922FEDB491E}" srcId="{05268164-CC83-43BD-AFAA-20604E179253}" destId="{813B3BB5-8D56-4654-A8FB-F5D126C31AA9}" srcOrd="0" destOrd="0" parTransId="{0FBE421D-80AA-4013-882C-185C00339422}" sibTransId="{C186CE81-D93D-451D-8D41-B14C6BDC7DF1}"/>
    <dgm:cxn modelId="{414F9A80-3B50-474D-B8D3-1D8A61729BC4}" srcId="{AF8EDC3F-0A65-43B2-8A7D-F45F6E32DA52}" destId="{C850DCA4-0ABF-4A9D-AC52-7BED0643BF33}" srcOrd="0" destOrd="0" parTransId="{72C0D39E-B2F1-42E1-86EE-DA2A7F0DCF14}" sibTransId="{B529FDCB-CEDA-4C84-A0F7-C68AF22B1DF0}"/>
    <dgm:cxn modelId="{29DBDF78-8160-4CE5-932A-C296BD9BC79C}" srcId="{5CA33701-51FF-492E-B949-B46F998BC241}" destId="{717C3917-8014-48DF-9427-9BF191D8650D}" srcOrd="1" destOrd="0" parTransId="{BC79052A-FD9E-43E5-9E76-526049CB1CA2}" sibTransId="{B10EDC9C-334F-443F-893C-B3CF1864B45B}"/>
    <dgm:cxn modelId="{5E2BA6EA-28D4-40D7-B3A6-85B11B7F4859}" srcId="{717C3917-8014-48DF-9427-9BF191D8650D}" destId="{C5F49E39-AB35-4DDE-B8DA-ED273BA845A3}" srcOrd="0" destOrd="0" parTransId="{8C2B5454-5D3E-410F-B589-08853C091525}" sibTransId="{6AB41CDB-8385-4F4C-9B0C-45C03A21797D}"/>
    <dgm:cxn modelId="{CEC9B68F-DC00-469B-B375-BDCA7626A9B6}" srcId="{5CA33701-51FF-492E-B949-B46F998BC241}" destId="{AF8EDC3F-0A65-43B2-8A7D-F45F6E32DA52}" srcOrd="0" destOrd="0" parTransId="{5F593651-9C99-4644-A052-422BD7EF410F}" sibTransId="{660E915E-81AA-475E-B5CF-467259E9CDAB}"/>
    <dgm:cxn modelId="{D8D89FA1-0BB4-4C98-AFD1-4645F555FAD5}" type="presOf" srcId="{05268164-CC83-43BD-AFAA-20604E179253}" destId="{03810C8E-A785-4F01-AC6B-91FBAE274DA2}" srcOrd="0" destOrd="0" presId="urn:microsoft.com/office/officeart/2005/8/layout/hierarchy3"/>
    <dgm:cxn modelId="{4CEF36CA-25A6-4882-93A0-89DE7BE04181}" type="presOf" srcId="{C850DCA4-0ABF-4A9D-AC52-7BED0643BF33}" destId="{A2120252-143E-49DD-BE56-DE79C1263ED9}" srcOrd="0" destOrd="0" presId="urn:microsoft.com/office/officeart/2005/8/layout/hierarchy3"/>
    <dgm:cxn modelId="{3B619D6F-867E-4F9C-8E6B-6F110C63EA7D}" type="presOf" srcId="{717C3917-8014-48DF-9427-9BF191D8650D}" destId="{7CC61B68-699F-41F4-BB5F-3909F3191FB2}" srcOrd="1" destOrd="0" presId="urn:microsoft.com/office/officeart/2005/8/layout/hierarchy3"/>
    <dgm:cxn modelId="{7A99D624-8BA7-40C1-8ACC-F7278AF3C3F0}" type="presOf" srcId="{AF8EDC3F-0A65-43B2-8A7D-F45F6E32DA52}" destId="{BE329573-0432-4260-A35C-0BD7BE2B57C3}" srcOrd="1" destOrd="0" presId="urn:microsoft.com/office/officeart/2005/8/layout/hierarchy3"/>
    <dgm:cxn modelId="{9F04414A-D2FC-4E45-BDC1-C81884F7E3C8}" type="presOf" srcId="{813B3BB5-8D56-4654-A8FB-F5D126C31AA9}" destId="{AC739F01-E7DC-43B2-83A5-58E4783B01F4}" srcOrd="0" destOrd="0" presId="urn:microsoft.com/office/officeart/2005/8/layout/hierarchy3"/>
    <dgm:cxn modelId="{8DBD0744-D2B6-4F2E-B450-A6E7C9038BB0}" type="presOf" srcId="{0FBE421D-80AA-4013-882C-185C00339422}" destId="{E7010EC9-41BC-46D6-A934-D9016E5647C0}" srcOrd="0" destOrd="0" presId="urn:microsoft.com/office/officeart/2005/8/layout/hierarchy3"/>
    <dgm:cxn modelId="{28FF2F42-BDC8-4A0A-821F-CA416C20D68F}" type="presOf" srcId="{717C3917-8014-48DF-9427-9BF191D8650D}" destId="{B8D997BC-5FFC-4983-ACEF-2835F3B91776}" srcOrd="0" destOrd="0" presId="urn:microsoft.com/office/officeart/2005/8/layout/hierarchy3"/>
    <dgm:cxn modelId="{05F31300-CD7A-48AE-B3F2-1035957639C1}" type="presOf" srcId="{72C0D39E-B2F1-42E1-86EE-DA2A7F0DCF14}" destId="{58C05BEF-1B72-4CE7-8044-E7E06B074387}" srcOrd="0" destOrd="0" presId="urn:microsoft.com/office/officeart/2005/8/layout/hierarchy3"/>
    <dgm:cxn modelId="{673AFD0F-CEED-488B-B615-3F5BE74A0FA0}" type="presOf" srcId="{C5F49E39-AB35-4DDE-B8DA-ED273BA845A3}" destId="{86CD0BD6-4ADB-4B25-B8BF-BD9CF627FDBA}" srcOrd="0" destOrd="0" presId="urn:microsoft.com/office/officeart/2005/8/layout/hierarchy3"/>
    <dgm:cxn modelId="{E21446E6-6B89-4649-8540-B49B2E4D8B49}" type="presOf" srcId="{8C2B5454-5D3E-410F-B589-08853C091525}" destId="{E50F4C96-82FF-42FC-9F44-682376506A83}" srcOrd="0" destOrd="0" presId="urn:microsoft.com/office/officeart/2005/8/layout/hierarchy3"/>
    <dgm:cxn modelId="{B6A5F6FD-3221-469A-8C4D-C2670BC6E335}" type="presOf" srcId="{AF8EDC3F-0A65-43B2-8A7D-F45F6E32DA52}" destId="{DCEF866E-B1F2-45BD-8C94-88D5E3DEE46E}" srcOrd="0" destOrd="0" presId="urn:microsoft.com/office/officeart/2005/8/layout/hierarchy3"/>
    <dgm:cxn modelId="{C255B2E8-1BAC-47CD-B023-502BB443CFA8}" type="presOf" srcId="{05268164-CC83-43BD-AFAA-20604E179253}" destId="{ABCE6D29-881D-4E7D-B1DB-4D894C673B0F}" srcOrd="1" destOrd="0" presId="urn:microsoft.com/office/officeart/2005/8/layout/hierarchy3"/>
    <dgm:cxn modelId="{04D74D8D-E231-43DC-A3A2-F2BDAA621849}" srcId="{5CA33701-51FF-492E-B949-B46F998BC241}" destId="{05268164-CC83-43BD-AFAA-20604E179253}" srcOrd="2" destOrd="0" parTransId="{B4E938BF-2E5F-4A04-88FC-CB732C9CF6E1}" sibTransId="{A331B250-929A-4B07-8740-01EDE956FBFF}"/>
    <dgm:cxn modelId="{1A9C5E47-E5F8-4DB0-BA17-82872732255E}" type="presOf" srcId="{5CA33701-51FF-492E-B949-B46F998BC241}" destId="{460015F9-3C62-41DF-A78C-A71DEC99C9CD}" srcOrd="0" destOrd="0" presId="urn:microsoft.com/office/officeart/2005/8/layout/hierarchy3"/>
    <dgm:cxn modelId="{2B9BE7F0-B2FD-41B0-8FD2-53D009A6BAEA}" type="presParOf" srcId="{460015F9-3C62-41DF-A78C-A71DEC99C9CD}" destId="{9512033C-6455-49DE-938F-7E05D281D0A5}" srcOrd="0" destOrd="0" presId="urn:microsoft.com/office/officeart/2005/8/layout/hierarchy3"/>
    <dgm:cxn modelId="{4040963E-1D8D-4F98-BA78-449AE44371E8}" type="presParOf" srcId="{9512033C-6455-49DE-938F-7E05D281D0A5}" destId="{71E0DB54-2F99-43A8-8045-80D39CEF4275}" srcOrd="0" destOrd="0" presId="urn:microsoft.com/office/officeart/2005/8/layout/hierarchy3"/>
    <dgm:cxn modelId="{F61E8F56-B300-4F21-8022-224488250BB8}" type="presParOf" srcId="{71E0DB54-2F99-43A8-8045-80D39CEF4275}" destId="{DCEF866E-B1F2-45BD-8C94-88D5E3DEE46E}" srcOrd="0" destOrd="0" presId="urn:microsoft.com/office/officeart/2005/8/layout/hierarchy3"/>
    <dgm:cxn modelId="{F54B4D6F-C617-4180-9293-2AF664E8BABA}" type="presParOf" srcId="{71E0DB54-2F99-43A8-8045-80D39CEF4275}" destId="{BE329573-0432-4260-A35C-0BD7BE2B57C3}" srcOrd="1" destOrd="0" presId="urn:microsoft.com/office/officeart/2005/8/layout/hierarchy3"/>
    <dgm:cxn modelId="{5C1A6CC5-F0CA-4837-A699-F1B10D1C08FB}" type="presParOf" srcId="{9512033C-6455-49DE-938F-7E05D281D0A5}" destId="{5D4AFD06-3584-4ED9-A48B-5DA54D2C23D3}" srcOrd="1" destOrd="0" presId="urn:microsoft.com/office/officeart/2005/8/layout/hierarchy3"/>
    <dgm:cxn modelId="{5D84B631-9EC2-4410-A5A9-3DD778A22940}" type="presParOf" srcId="{5D4AFD06-3584-4ED9-A48B-5DA54D2C23D3}" destId="{58C05BEF-1B72-4CE7-8044-E7E06B074387}" srcOrd="0" destOrd="0" presId="urn:microsoft.com/office/officeart/2005/8/layout/hierarchy3"/>
    <dgm:cxn modelId="{31EB0D82-9A74-41A5-9F21-87D6528D1721}" type="presParOf" srcId="{5D4AFD06-3584-4ED9-A48B-5DA54D2C23D3}" destId="{A2120252-143E-49DD-BE56-DE79C1263ED9}" srcOrd="1" destOrd="0" presId="urn:microsoft.com/office/officeart/2005/8/layout/hierarchy3"/>
    <dgm:cxn modelId="{228B4335-E0FF-49FD-9D25-99FCA5806DE2}" type="presParOf" srcId="{460015F9-3C62-41DF-A78C-A71DEC99C9CD}" destId="{064DFB9E-33EB-4B39-9EE5-ADD0F97C6DD5}" srcOrd="1" destOrd="0" presId="urn:microsoft.com/office/officeart/2005/8/layout/hierarchy3"/>
    <dgm:cxn modelId="{F9B85CB9-6A6D-4279-8C9A-F9FEE6124E1D}" type="presParOf" srcId="{064DFB9E-33EB-4B39-9EE5-ADD0F97C6DD5}" destId="{6AB734AA-F660-44EA-9D5E-F8900F88CE15}" srcOrd="0" destOrd="0" presId="urn:microsoft.com/office/officeart/2005/8/layout/hierarchy3"/>
    <dgm:cxn modelId="{608AD377-8368-4FC2-B20C-011C9F58D163}" type="presParOf" srcId="{6AB734AA-F660-44EA-9D5E-F8900F88CE15}" destId="{B8D997BC-5FFC-4983-ACEF-2835F3B91776}" srcOrd="0" destOrd="0" presId="urn:microsoft.com/office/officeart/2005/8/layout/hierarchy3"/>
    <dgm:cxn modelId="{335266C6-82D2-4429-9221-9ABBED3881E5}" type="presParOf" srcId="{6AB734AA-F660-44EA-9D5E-F8900F88CE15}" destId="{7CC61B68-699F-41F4-BB5F-3909F3191FB2}" srcOrd="1" destOrd="0" presId="urn:microsoft.com/office/officeart/2005/8/layout/hierarchy3"/>
    <dgm:cxn modelId="{94158C3A-0947-43AD-B356-6F25CA98AD99}" type="presParOf" srcId="{064DFB9E-33EB-4B39-9EE5-ADD0F97C6DD5}" destId="{0B31FFDB-C0EE-4A8A-82BD-7DA9654D5058}" srcOrd="1" destOrd="0" presId="urn:microsoft.com/office/officeart/2005/8/layout/hierarchy3"/>
    <dgm:cxn modelId="{9D31D5AA-B082-4FFF-8B7F-4C9B14C560DD}" type="presParOf" srcId="{0B31FFDB-C0EE-4A8A-82BD-7DA9654D5058}" destId="{E50F4C96-82FF-42FC-9F44-682376506A83}" srcOrd="0" destOrd="0" presId="urn:microsoft.com/office/officeart/2005/8/layout/hierarchy3"/>
    <dgm:cxn modelId="{CF6A74EB-4CB1-47AD-9C5A-9D33DACB396F}" type="presParOf" srcId="{0B31FFDB-C0EE-4A8A-82BD-7DA9654D5058}" destId="{86CD0BD6-4ADB-4B25-B8BF-BD9CF627FDBA}" srcOrd="1" destOrd="0" presId="urn:microsoft.com/office/officeart/2005/8/layout/hierarchy3"/>
    <dgm:cxn modelId="{040892F4-6988-4F17-95B3-D45CECB41B7F}" type="presParOf" srcId="{460015F9-3C62-41DF-A78C-A71DEC99C9CD}" destId="{754FD380-C98E-4086-9EA3-9123371E29EA}" srcOrd="2" destOrd="0" presId="urn:microsoft.com/office/officeart/2005/8/layout/hierarchy3"/>
    <dgm:cxn modelId="{1C5A891F-32AD-4BCE-8499-7B476780E9C7}" type="presParOf" srcId="{754FD380-C98E-4086-9EA3-9123371E29EA}" destId="{C218ECB6-9730-4117-8A4F-4550091C65D5}" srcOrd="0" destOrd="0" presId="urn:microsoft.com/office/officeart/2005/8/layout/hierarchy3"/>
    <dgm:cxn modelId="{90CF0D23-7C60-4426-A928-A7A2B5B74007}" type="presParOf" srcId="{C218ECB6-9730-4117-8A4F-4550091C65D5}" destId="{03810C8E-A785-4F01-AC6B-91FBAE274DA2}" srcOrd="0" destOrd="0" presId="urn:microsoft.com/office/officeart/2005/8/layout/hierarchy3"/>
    <dgm:cxn modelId="{573886CA-DA9B-4526-A06D-1943FEA08387}" type="presParOf" srcId="{C218ECB6-9730-4117-8A4F-4550091C65D5}" destId="{ABCE6D29-881D-4E7D-B1DB-4D894C673B0F}" srcOrd="1" destOrd="0" presId="urn:microsoft.com/office/officeart/2005/8/layout/hierarchy3"/>
    <dgm:cxn modelId="{1C612597-0935-45C5-8ABC-4AE90D20E9BA}" type="presParOf" srcId="{754FD380-C98E-4086-9EA3-9123371E29EA}" destId="{17A29636-7605-4258-8D3B-7371ADC51615}" srcOrd="1" destOrd="0" presId="urn:microsoft.com/office/officeart/2005/8/layout/hierarchy3"/>
    <dgm:cxn modelId="{A108AB97-0A5D-4AF9-93C3-312D5E5A37AA}" type="presParOf" srcId="{17A29636-7605-4258-8D3B-7371ADC51615}" destId="{E7010EC9-41BC-46D6-A934-D9016E5647C0}" srcOrd="0" destOrd="0" presId="urn:microsoft.com/office/officeart/2005/8/layout/hierarchy3"/>
    <dgm:cxn modelId="{8293D1F7-6A86-46AB-9836-6CDA408AAD7C}" type="presParOf" srcId="{17A29636-7605-4258-8D3B-7371ADC51615}" destId="{AC739F01-E7DC-43B2-83A5-58E4783B01F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E8127-D720-4C58-BEEF-BBB89ABF069E}">
      <dsp:nvSpPr>
        <dsp:cNvPr id="0" name=""/>
        <dsp:cNvSpPr/>
      </dsp:nvSpPr>
      <dsp:spPr>
        <a:xfrm>
          <a:off x="2339339" y="62864"/>
          <a:ext cx="3017520" cy="3017520"/>
        </a:xfrm>
        <a:prstGeom prst="ellipse">
          <a:avLst/>
        </a:prstGeom>
        <a:solidFill>
          <a:schemeClr val="accent1">
            <a:shade val="80000"/>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r>
            <a:rPr lang="en-US" sz="3300" kern="1200" dirty="0" smtClean="0"/>
            <a:t>Clinical Educator</a:t>
          </a:r>
          <a:endParaRPr lang="en-US" sz="3300" kern="1200" dirty="0"/>
        </a:p>
      </dsp:txBody>
      <dsp:txXfrm>
        <a:off x="2741676" y="590930"/>
        <a:ext cx="2212848" cy="1357884"/>
      </dsp:txXfrm>
    </dsp:sp>
    <dsp:sp modelId="{E408D729-2E91-404B-A223-53E5F69647ED}">
      <dsp:nvSpPr>
        <dsp:cNvPr id="0" name=""/>
        <dsp:cNvSpPr/>
      </dsp:nvSpPr>
      <dsp:spPr>
        <a:xfrm>
          <a:off x="3428161" y="1948814"/>
          <a:ext cx="3017520" cy="3017520"/>
        </a:xfrm>
        <a:prstGeom prst="ellipse">
          <a:avLst/>
        </a:prstGeom>
        <a:solidFill>
          <a:schemeClr val="accent1">
            <a:shade val="80000"/>
            <a:alpha val="50000"/>
            <a:hueOff val="2390"/>
            <a:satOff val="0"/>
            <a:lumOff val="2341"/>
            <a:alphaOff val="1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r>
            <a:rPr lang="en-US" sz="3300" kern="1200" dirty="0" smtClean="0"/>
            <a:t>University Supervisor</a:t>
          </a:r>
          <a:endParaRPr lang="en-US" sz="3300" kern="1200" dirty="0"/>
        </a:p>
      </dsp:txBody>
      <dsp:txXfrm>
        <a:off x="4351020" y="2728340"/>
        <a:ext cx="1810512" cy="1659636"/>
      </dsp:txXfrm>
    </dsp:sp>
    <dsp:sp modelId="{038C522E-287B-42F5-A90B-E1B101C8D026}">
      <dsp:nvSpPr>
        <dsp:cNvPr id="0" name=""/>
        <dsp:cNvSpPr/>
      </dsp:nvSpPr>
      <dsp:spPr>
        <a:xfrm>
          <a:off x="1250518" y="1948814"/>
          <a:ext cx="3017520" cy="3017520"/>
        </a:xfrm>
        <a:prstGeom prst="ellipse">
          <a:avLst/>
        </a:prstGeom>
        <a:solidFill>
          <a:schemeClr val="accent1">
            <a:shade val="80000"/>
            <a:alpha val="50000"/>
            <a:hueOff val="4780"/>
            <a:satOff val="0"/>
            <a:lumOff val="4683"/>
            <a:alphaOff val="3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1466850">
            <a:lnSpc>
              <a:spcPct val="90000"/>
            </a:lnSpc>
            <a:spcBef>
              <a:spcPct val="0"/>
            </a:spcBef>
            <a:spcAft>
              <a:spcPct val="35000"/>
            </a:spcAft>
          </a:pPr>
          <a:r>
            <a:rPr lang="en-US" sz="3300" kern="1200" dirty="0" smtClean="0"/>
            <a:t>Faculty</a:t>
          </a:r>
          <a:endParaRPr lang="en-US" sz="3300" kern="1200" dirty="0"/>
        </a:p>
        <a:p>
          <a:pPr marL="228600" lvl="1" indent="-228600" algn="l" defTabSz="1155700">
            <a:lnSpc>
              <a:spcPct val="90000"/>
            </a:lnSpc>
            <a:spcBef>
              <a:spcPct val="0"/>
            </a:spcBef>
            <a:spcAft>
              <a:spcPct val="15000"/>
            </a:spcAft>
            <a:buChar char="••"/>
          </a:pPr>
          <a:endParaRPr lang="en-US" sz="2600" kern="1200" dirty="0"/>
        </a:p>
      </dsp:txBody>
      <dsp:txXfrm>
        <a:off x="1534668" y="2728340"/>
        <a:ext cx="1810512" cy="16596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F866E-B1F2-45BD-8C94-88D5E3DEE46E}">
      <dsp:nvSpPr>
        <dsp:cNvPr id="0" name=""/>
        <dsp:cNvSpPr/>
      </dsp:nvSpPr>
      <dsp:spPr>
        <a:xfrm>
          <a:off x="837" y="269690"/>
          <a:ext cx="1958950" cy="979475"/>
        </a:xfrm>
        <a:prstGeom prst="roundRect">
          <a:avLst>
            <a:gd name="adj" fmla="val 10000"/>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a:lnSpc>
              <a:spcPct val="90000"/>
            </a:lnSpc>
            <a:spcBef>
              <a:spcPct val="0"/>
            </a:spcBef>
            <a:spcAft>
              <a:spcPct val="35000"/>
            </a:spcAft>
          </a:pPr>
          <a:r>
            <a:rPr lang="en-US" sz="4700" kern="1200"/>
            <a:t>CE</a:t>
          </a:r>
        </a:p>
      </dsp:txBody>
      <dsp:txXfrm>
        <a:off x="29525" y="298378"/>
        <a:ext cx="1901574" cy="922099"/>
      </dsp:txXfrm>
    </dsp:sp>
    <dsp:sp modelId="{58C05BEF-1B72-4CE7-8044-E7E06B074387}">
      <dsp:nvSpPr>
        <dsp:cNvPr id="0" name=""/>
        <dsp:cNvSpPr/>
      </dsp:nvSpPr>
      <dsp:spPr>
        <a:xfrm>
          <a:off x="196732" y="1249165"/>
          <a:ext cx="195895" cy="734606"/>
        </a:xfrm>
        <a:custGeom>
          <a:avLst/>
          <a:gdLst/>
          <a:ahLst/>
          <a:cxnLst/>
          <a:rect l="0" t="0" r="0" b="0"/>
          <a:pathLst>
            <a:path>
              <a:moveTo>
                <a:pt x="0" y="0"/>
              </a:moveTo>
              <a:lnTo>
                <a:pt x="0" y="734606"/>
              </a:lnTo>
              <a:lnTo>
                <a:pt x="195895" y="734606"/>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120252-143E-49DD-BE56-DE79C1263ED9}">
      <dsp:nvSpPr>
        <dsp:cNvPr id="0" name=""/>
        <dsp:cNvSpPr/>
      </dsp:nvSpPr>
      <dsp:spPr>
        <a:xfrm>
          <a:off x="392627" y="1494034"/>
          <a:ext cx="1567160" cy="979475"/>
        </a:xfrm>
        <a:prstGeom prst="roundRect">
          <a:avLst>
            <a:gd name="adj" fmla="val 10000"/>
          </a:avLst>
        </a:prstGeom>
        <a:solidFill>
          <a:schemeClr val="lt1">
            <a:alpha val="9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69850" rIns="104775" bIns="69850" numCol="1" spcCol="1270" anchor="ctr" anchorCtr="0">
          <a:noAutofit/>
        </a:bodyPr>
        <a:lstStyle/>
        <a:p>
          <a:pPr lvl="0" algn="ctr" defTabSz="2444750">
            <a:lnSpc>
              <a:spcPct val="90000"/>
            </a:lnSpc>
            <a:spcBef>
              <a:spcPct val="0"/>
            </a:spcBef>
            <a:spcAft>
              <a:spcPct val="35000"/>
            </a:spcAft>
          </a:pPr>
          <a:r>
            <a:rPr lang="en-US" sz="5500" kern="1200"/>
            <a:t>2 </a:t>
          </a:r>
        </a:p>
      </dsp:txBody>
      <dsp:txXfrm>
        <a:off x="421315" y="1522722"/>
        <a:ext cx="1509784" cy="922099"/>
      </dsp:txXfrm>
    </dsp:sp>
    <dsp:sp modelId="{B8D997BC-5FFC-4983-ACEF-2835F3B91776}">
      <dsp:nvSpPr>
        <dsp:cNvPr id="0" name=""/>
        <dsp:cNvSpPr/>
      </dsp:nvSpPr>
      <dsp:spPr>
        <a:xfrm>
          <a:off x="2449524" y="269690"/>
          <a:ext cx="1958950" cy="979475"/>
        </a:xfrm>
        <a:prstGeom prst="roundRect">
          <a:avLst>
            <a:gd name="adj" fmla="val 10000"/>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a:lnSpc>
              <a:spcPct val="90000"/>
            </a:lnSpc>
            <a:spcBef>
              <a:spcPct val="0"/>
            </a:spcBef>
            <a:spcAft>
              <a:spcPct val="35000"/>
            </a:spcAft>
          </a:pPr>
          <a:r>
            <a:rPr lang="en-US" sz="4700" kern="1200" dirty="0"/>
            <a:t>Faculty</a:t>
          </a:r>
        </a:p>
      </dsp:txBody>
      <dsp:txXfrm>
        <a:off x="2478212" y="298378"/>
        <a:ext cx="1901574" cy="922099"/>
      </dsp:txXfrm>
    </dsp:sp>
    <dsp:sp modelId="{E50F4C96-82FF-42FC-9F44-682376506A83}">
      <dsp:nvSpPr>
        <dsp:cNvPr id="0" name=""/>
        <dsp:cNvSpPr/>
      </dsp:nvSpPr>
      <dsp:spPr>
        <a:xfrm>
          <a:off x="2645419" y="1249165"/>
          <a:ext cx="195895" cy="734606"/>
        </a:xfrm>
        <a:custGeom>
          <a:avLst/>
          <a:gdLst/>
          <a:ahLst/>
          <a:cxnLst/>
          <a:rect l="0" t="0" r="0" b="0"/>
          <a:pathLst>
            <a:path>
              <a:moveTo>
                <a:pt x="0" y="0"/>
              </a:moveTo>
              <a:lnTo>
                <a:pt x="0" y="734606"/>
              </a:lnTo>
              <a:lnTo>
                <a:pt x="195895" y="734606"/>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D0BD6-4ADB-4B25-B8BF-BD9CF627FDBA}">
      <dsp:nvSpPr>
        <dsp:cNvPr id="0" name=""/>
        <dsp:cNvSpPr/>
      </dsp:nvSpPr>
      <dsp:spPr>
        <a:xfrm>
          <a:off x="2841314" y="1494034"/>
          <a:ext cx="1567160" cy="979475"/>
        </a:xfrm>
        <a:prstGeom prst="roundRect">
          <a:avLst>
            <a:gd name="adj" fmla="val 10000"/>
          </a:avLst>
        </a:prstGeom>
        <a:solidFill>
          <a:schemeClr val="lt1">
            <a:alpha val="9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69850" rIns="104775" bIns="69850" numCol="1" spcCol="1270" anchor="ctr" anchorCtr="0">
          <a:noAutofit/>
        </a:bodyPr>
        <a:lstStyle/>
        <a:p>
          <a:pPr lvl="0" algn="ctr" defTabSz="2444750">
            <a:lnSpc>
              <a:spcPct val="90000"/>
            </a:lnSpc>
            <a:spcBef>
              <a:spcPct val="0"/>
            </a:spcBef>
            <a:spcAft>
              <a:spcPct val="35000"/>
            </a:spcAft>
          </a:pPr>
          <a:r>
            <a:rPr lang="en-US" sz="5500" kern="1200"/>
            <a:t>1</a:t>
          </a:r>
        </a:p>
      </dsp:txBody>
      <dsp:txXfrm>
        <a:off x="2870002" y="1522722"/>
        <a:ext cx="1509784" cy="922099"/>
      </dsp:txXfrm>
    </dsp:sp>
    <dsp:sp modelId="{03810C8E-A785-4F01-AC6B-91FBAE274DA2}">
      <dsp:nvSpPr>
        <dsp:cNvPr id="0" name=""/>
        <dsp:cNvSpPr/>
      </dsp:nvSpPr>
      <dsp:spPr>
        <a:xfrm>
          <a:off x="4898212" y="269690"/>
          <a:ext cx="1958950" cy="979475"/>
        </a:xfrm>
        <a:prstGeom prst="roundRect">
          <a:avLst>
            <a:gd name="adj" fmla="val 10000"/>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a:lnSpc>
              <a:spcPct val="90000"/>
            </a:lnSpc>
            <a:spcBef>
              <a:spcPct val="0"/>
            </a:spcBef>
            <a:spcAft>
              <a:spcPct val="35000"/>
            </a:spcAft>
          </a:pPr>
          <a:r>
            <a:rPr lang="en-US" sz="4700" kern="1200" dirty="0"/>
            <a:t>US</a:t>
          </a:r>
        </a:p>
      </dsp:txBody>
      <dsp:txXfrm>
        <a:off x="4926900" y="298378"/>
        <a:ext cx="1901574" cy="922099"/>
      </dsp:txXfrm>
    </dsp:sp>
    <dsp:sp modelId="{E7010EC9-41BC-46D6-A934-D9016E5647C0}">
      <dsp:nvSpPr>
        <dsp:cNvPr id="0" name=""/>
        <dsp:cNvSpPr/>
      </dsp:nvSpPr>
      <dsp:spPr>
        <a:xfrm>
          <a:off x="5094107" y="1249165"/>
          <a:ext cx="195895" cy="734606"/>
        </a:xfrm>
        <a:custGeom>
          <a:avLst/>
          <a:gdLst/>
          <a:ahLst/>
          <a:cxnLst/>
          <a:rect l="0" t="0" r="0" b="0"/>
          <a:pathLst>
            <a:path>
              <a:moveTo>
                <a:pt x="0" y="0"/>
              </a:moveTo>
              <a:lnTo>
                <a:pt x="0" y="734606"/>
              </a:lnTo>
              <a:lnTo>
                <a:pt x="195895" y="734606"/>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739F01-E7DC-43B2-83A5-58E4783B01F4}">
      <dsp:nvSpPr>
        <dsp:cNvPr id="0" name=""/>
        <dsp:cNvSpPr/>
      </dsp:nvSpPr>
      <dsp:spPr>
        <a:xfrm>
          <a:off x="5290002" y="1494034"/>
          <a:ext cx="1567160" cy="979475"/>
        </a:xfrm>
        <a:prstGeom prst="roundRect">
          <a:avLst>
            <a:gd name="adj" fmla="val 10000"/>
          </a:avLst>
        </a:prstGeom>
        <a:solidFill>
          <a:schemeClr val="lt1">
            <a:alpha val="9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69850" rIns="104775" bIns="69850" numCol="1" spcCol="1270" anchor="ctr" anchorCtr="0">
          <a:noAutofit/>
        </a:bodyPr>
        <a:lstStyle/>
        <a:p>
          <a:pPr lvl="0" algn="ctr" defTabSz="2444750">
            <a:lnSpc>
              <a:spcPct val="90000"/>
            </a:lnSpc>
            <a:spcBef>
              <a:spcPct val="0"/>
            </a:spcBef>
            <a:spcAft>
              <a:spcPct val="35000"/>
            </a:spcAft>
          </a:pPr>
          <a:r>
            <a:rPr lang="en-US" sz="5500" kern="1200"/>
            <a:t>1</a:t>
          </a:r>
        </a:p>
      </dsp:txBody>
      <dsp:txXfrm>
        <a:off x="5318690" y="1522722"/>
        <a:ext cx="1509784" cy="922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F866E-B1F2-45BD-8C94-88D5E3DEE46E}">
      <dsp:nvSpPr>
        <dsp:cNvPr id="0" name=""/>
        <dsp:cNvSpPr/>
      </dsp:nvSpPr>
      <dsp:spPr>
        <a:xfrm>
          <a:off x="976" y="314638"/>
          <a:ext cx="2285441" cy="1142720"/>
        </a:xfrm>
        <a:prstGeom prst="roundRect">
          <a:avLst>
            <a:gd name="adj" fmla="val 10000"/>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lvl="0" algn="ctr" defTabSz="2400300">
            <a:lnSpc>
              <a:spcPct val="90000"/>
            </a:lnSpc>
            <a:spcBef>
              <a:spcPct val="0"/>
            </a:spcBef>
            <a:spcAft>
              <a:spcPct val="35000"/>
            </a:spcAft>
          </a:pPr>
          <a:r>
            <a:rPr lang="en-US" sz="5400" kern="1200"/>
            <a:t>CE</a:t>
          </a:r>
        </a:p>
      </dsp:txBody>
      <dsp:txXfrm>
        <a:off x="34445" y="348107"/>
        <a:ext cx="2218503" cy="1075782"/>
      </dsp:txXfrm>
    </dsp:sp>
    <dsp:sp modelId="{58C05BEF-1B72-4CE7-8044-E7E06B074387}">
      <dsp:nvSpPr>
        <dsp:cNvPr id="0" name=""/>
        <dsp:cNvSpPr/>
      </dsp:nvSpPr>
      <dsp:spPr>
        <a:xfrm>
          <a:off x="229520" y="1457359"/>
          <a:ext cx="228544" cy="857040"/>
        </a:xfrm>
        <a:custGeom>
          <a:avLst/>
          <a:gdLst/>
          <a:ahLst/>
          <a:cxnLst/>
          <a:rect l="0" t="0" r="0" b="0"/>
          <a:pathLst>
            <a:path>
              <a:moveTo>
                <a:pt x="0" y="0"/>
              </a:moveTo>
              <a:lnTo>
                <a:pt x="0" y="857040"/>
              </a:lnTo>
              <a:lnTo>
                <a:pt x="228544" y="857040"/>
              </a:lnTo>
            </a:path>
          </a:pathLst>
        </a:custGeom>
        <a:noFill/>
        <a:ln w="55000" cap="flat" cmpd="thickThin"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120252-143E-49DD-BE56-DE79C1263ED9}">
      <dsp:nvSpPr>
        <dsp:cNvPr id="0" name=""/>
        <dsp:cNvSpPr/>
      </dsp:nvSpPr>
      <dsp:spPr>
        <a:xfrm>
          <a:off x="458065" y="1743040"/>
          <a:ext cx="1828353" cy="1142720"/>
        </a:xfrm>
        <a:prstGeom prst="roundRect">
          <a:avLst>
            <a:gd name="adj" fmla="val 10000"/>
          </a:avLst>
        </a:prstGeom>
        <a:solidFill>
          <a:schemeClr val="lt1">
            <a:alpha val="9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2 coaching </a:t>
          </a:r>
          <a:br>
            <a:rPr lang="en-US" sz="2500" kern="1200" dirty="0" smtClean="0"/>
          </a:br>
          <a:r>
            <a:rPr lang="en-US" sz="2500" kern="1200" dirty="0" smtClean="0"/>
            <a:t>2 </a:t>
          </a:r>
          <a:r>
            <a:rPr lang="en-US" sz="2500" kern="1200" dirty="0" err="1" smtClean="0"/>
            <a:t>eval</a:t>
          </a:r>
          <a:r>
            <a:rPr lang="en-US" sz="2500" kern="1200" dirty="0" smtClean="0"/>
            <a:t> OFF </a:t>
          </a:r>
          <a:endParaRPr lang="en-US" sz="2500" kern="1200" dirty="0"/>
        </a:p>
      </dsp:txBody>
      <dsp:txXfrm>
        <a:off x="491534" y="1776509"/>
        <a:ext cx="1761415" cy="1075782"/>
      </dsp:txXfrm>
    </dsp:sp>
    <dsp:sp modelId="{B8D997BC-5FFC-4983-ACEF-2835F3B91776}">
      <dsp:nvSpPr>
        <dsp:cNvPr id="0" name=""/>
        <dsp:cNvSpPr/>
      </dsp:nvSpPr>
      <dsp:spPr>
        <a:xfrm>
          <a:off x="2857779" y="314638"/>
          <a:ext cx="2285441" cy="1142720"/>
        </a:xfrm>
        <a:prstGeom prst="roundRect">
          <a:avLst>
            <a:gd name="adj" fmla="val 10000"/>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lvl="0" algn="ctr" defTabSz="2400300">
            <a:lnSpc>
              <a:spcPct val="90000"/>
            </a:lnSpc>
            <a:spcBef>
              <a:spcPct val="0"/>
            </a:spcBef>
            <a:spcAft>
              <a:spcPct val="35000"/>
            </a:spcAft>
          </a:pPr>
          <a:r>
            <a:rPr lang="en-US" sz="5400" kern="1200" dirty="0"/>
            <a:t>Faculty</a:t>
          </a:r>
        </a:p>
      </dsp:txBody>
      <dsp:txXfrm>
        <a:off x="2891248" y="348107"/>
        <a:ext cx="2218503" cy="1075782"/>
      </dsp:txXfrm>
    </dsp:sp>
    <dsp:sp modelId="{E50F4C96-82FF-42FC-9F44-682376506A83}">
      <dsp:nvSpPr>
        <dsp:cNvPr id="0" name=""/>
        <dsp:cNvSpPr/>
      </dsp:nvSpPr>
      <dsp:spPr>
        <a:xfrm>
          <a:off x="3086323" y="1457359"/>
          <a:ext cx="228544" cy="857040"/>
        </a:xfrm>
        <a:custGeom>
          <a:avLst/>
          <a:gdLst/>
          <a:ahLst/>
          <a:cxnLst/>
          <a:rect l="0" t="0" r="0" b="0"/>
          <a:pathLst>
            <a:path>
              <a:moveTo>
                <a:pt x="0" y="0"/>
              </a:moveTo>
              <a:lnTo>
                <a:pt x="0" y="857040"/>
              </a:lnTo>
              <a:lnTo>
                <a:pt x="228544" y="857040"/>
              </a:lnTo>
            </a:path>
          </a:pathLst>
        </a:custGeom>
        <a:noFill/>
        <a:ln w="55000" cap="flat" cmpd="thickThin"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D0BD6-4ADB-4B25-B8BF-BD9CF627FDBA}">
      <dsp:nvSpPr>
        <dsp:cNvPr id="0" name=""/>
        <dsp:cNvSpPr/>
      </dsp:nvSpPr>
      <dsp:spPr>
        <a:xfrm>
          <a:off x="3314867" y="1743040"/>
          <a:ext cx="1828353" cy="1142720"/>
        </a:xfrm>
        <a:prstGeom prst="roundRect">
          <a:avLst>
            <a:gd name="adj" fmla="val 10000"/>
          </a:avLst>
        </a:prstGeom>
        <a:solidFill>
          <a:schemeClr val="lt1">
            <a:alpha val="9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2 coaching</a:t>
          </a:r>
          <a:endParaRPr lang="en-US" sz="2500" kern="1200" dirty="0"/>
        </a:p>
      </dsp:txBody>
      <dsp:txXfrm>
        <a:off x="3348336" y="1776509"/>
        <a:ext cx="1761415" cy="1075782"/>
      </dsp:txXfrm>
    </dsp:sp>
    <dsp:sp modelId="{03810C8E-A785-4F01-AC6B-91FBAE274DA2}">
      <dsp:nvSpPr>
        <dsp:cNvPr id="0" name=""/>
        <dsp:cNvSpPr/>
      </dsp:nvSpPr>
      <dsp:spPr>
        <a:xfrm>
          <a:off x="5714581" y="314638"/>
          <a:ext cx="2285441" cy="1142720"/>
        </a:xfrm>
        <a:prstGeom prst="roundRect">
          <a:avLst>
            <a:gd name="adj" fmla="val 10000"/>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lvl="0" algn="ctr" defTabSz="2400300">
            <a:lnSpc>
              <a:spcPct val="90000"/>
            </a:lnSpc>
            <a:spcBef>
              <a:spcPct val="0"/>
            </a:spcBef>
            <a:spcAft>
              <a:spcPct val="35000"/>
            </a:spcAft>
          </a:pPr>
          <a:r>
            <a:rPr lang="en-US" sz="5400" kern="1200"/>
            <a:t>US</a:t>
          </a:r>
        </a:p>
      </dsp:txBody>
      <dsp:txXfrm>
        <a:off x="5748050" y="348107"/>
        <a:ext cx="2218503" cy="1075782"/>
      </dsp:txXfrm>
    </dsp:sp>
    <dsp:sp modelId="{E7010EC9-41BC-46D6-A934-D9016E5647C0}">
      <dsp:nvSpPr>
        <dsp:cNvPr id="0" name=""/>
        <dsp:cNvSpPr/>
      </dsp:nvSpPr>
      <dsp:spPr>
        <a:xfrm>
          <a:off x="5943125" y="1457359"/>
          <a:ext cx="228544" cy="857040"/>
        </a:xfrm>
        <a:custGeom>
          <a:avLst/>
          <a:gdLst/>
          <a:ahLst/>
          <a:cxnLst/>
          <a:rect l="0" t="0" r="0" b="0"/>
          <a:pathLst>
            <a:path>
              <a:moveTo>
                <a:pt x="0" y="0"/>
              </a:moveTo>
              <a:lnTo>
                <a:pt x="0" y="857040"/>
              </a:lnTo>
              <a:lnTo>
                <a:pt x="228544" y="857040"/>
              </a:lnTo>
            </a:path>
          </a:pathLst>
        </a:custGeom>
        <a:noFill/>
        <a:ln w="55000" cap="flat" cmpd="thickThin"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739F01-E7DC-43B2-83A5-58E4783B01F4}">
      <dsp:nvSpPr>
        <dsp:cNvPr id="0" name=""/>
        <dsp:cNvSpPr/>
      </dsp:nvSpPr>
      <dsp:spPr>
        <a:xfrm>
          <a:off x="6171669" y="1743040"/>
          <a:ext cx="1828353" cy="1142720"/>
        </a:xfrm>
        <a:prstGeom prst="roundRect">
          <a:avLst>
            <a:gd name="adj" fmla="val 10000"/>
          </a:avLst>
        </a:prstGeom>
        <a:solidFill>
          <a:schemeClr val="lt1">
            <a:alpha val="9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2 coaching</a:t>
          </a:r>
          <a:br>
            <a:rPr lang="en-US" sz="2500" kern="1200" dirty="0" smtClean="0"/>
          </a:br>
          <a:r>
            <a:rPr lang="en-US" sz="2500" kern="1200" dirty="0" smtClean="0"/>
            <a:t>2 </a:t>
          </a:r>
          <a:r>
            <a:rPr lang="en-US" sz="2500" kern="1200" dirty="0" err="1" smtClean="0"/>
            <a:t>eval</a:t>
          </a:r>
          <a:r>
            <a:rPr lang="en-US" sz="2500" kern="1200" dirty="0" smtClean="0"/>
            <a:t> CLASS</a:t>
          </a:r>
          <a:endParaRPr lang="en-US" sz="2500" kern="1200" dirty="0"/>
        </a:p>
      </dsp:txBody>
      <dsp:txXfrm>
        <a:off x="6205138" y="1776509"/>
        <a:ext cx="1761415" cy="107578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4CBC376-739F-4B85-9D93-6A74D5A2CD21}" type="datetimeFigureOut">
              <a:rPr lang="en-US" smtClean="0"/>
              <a:pPr/>
              <a:t>8/16/2017</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DD25CFF-7BE2-4B94-B8BA-5764F4735248}" type="slidenum">
              <a:rPr lang="en-US" smtClean="0"/>
              <a:pPr/>
              <a:t>‹#›</a:t>
            </a:fld>
            <a:endParaRPr lang="en-US"/>
          </a:p>
        </p:txBody>
      </p:sp>
    </p:spTree>
    <p:extLst>
      <p:ext uri="{BB962C8B-B14F-4D97-AF65-F5344CB8AC3E}">
        <p14:creationId xmlns:p14="http://schemas.microsoft.com/office/powerpoint/2010/main" val="3418097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9F49AED-2701-4563-8C53-40795C402EBA}" type="datetimeFigureOut">
              <a:rPr lang="en-US" smtClean="0"/>
              <a:pPr/>
              <a:t>8/16/2017</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6A2E7E2-C79F-43C9-B2C6-59CA0DFC87FF}" type="slidenum">
              <a:rPr lang="en-US" smtClean="0"/>
              <a:pPr/>
              <a:t>‹#›</a:t>
            </a:fld>
            <a:endParaRPr lang="en-US"/>
          </a:p>
        </p:txBody>
      </p:sp>
    </p:spTree>
    <p:extLst>
      <p:ext uri="{BB962C8B-B14F-4D97-AF65-F5344CB8AC3E}">
        <p14:creationId xmlns:p14="http://schemas.microsoft.com/office/powerpoint/2010/main" val="2600296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8/16/2017 4:23 PM</a:t>
            </a:fld>
            <a:endParaRPr lang="en-US" dirty="0"/>
          </a:p>
        </p:txBody>
      </p:sp>
      <p:sp>
        <p:nvSpPr>
          <p:cNvPr id="6" name="Footer Placeholder 5"/>
          <p:cNvSpPr>
            <a:spLocks noGrp="1"/>
          </p:cNvSpPr>
          <p:nvPr>
            <p:ph type="ftr" sz="quarter" idx="12"/>
          </p:nvPr>
        </p:nvSpPr>
        <p:spPr>
          <a:xfrm>
            <a:off x="0" y="6513910"/>
            <a:ext cx="822960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229599" y="6513910"/>
            <a:ext cx="912284" cy="3429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24303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it clear that we</a:t>
            </a:r>
            <a:r>
              <a:rPr lang="en-US" baseline="0" dirty="0" smtClean="0"/>
              <a:t> are piloting the coaching this fall and embedding it into the larger student teaching model … lots questions. </a:t>
            </a:r>
          </a:p>
          <a:p>
            <a:r>
              <a:rPr lang="en-US" baseline="0" dirty="0" smtClean="0"/>
              <a:t>Let’s review the packet you have … (go over the handouts in more detail as we move through). </a:t>
            </a:r>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pPr/>
              <a:t>2</a:t>
            </a:fld>
            <a:endParaRPr lang="en-US"/>
          </a:p>
        </p:txBody>
      </p:sp>
    </p:spTree>
    <p:extLst>
      <p:ext uri="{BB962C8B-B14F-4D97-AF65-F5344CB8AC3E}">
        <p14:creationId xmlns:p14="http://schemas.microsoft.com/office/powerpoint/2010/main" val="3640820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us in</a:t>
            </a:r>
            <a:r>
              <a:rPr lang="en-US" baseline="0" dirty="0" smtClean="0"/>
              <a:t> there together … you see students more than we do. Look at your handouts, see we all have a role to play. Equally important. </a:t>
            </a:r>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pPr/>
              <a:t>3</a:t>
            </a:fld>
            <a:endParaRPr lang="en-US"/>
          </a:p>
        </p:txBody>
      </p:sp>
    </p:spTree>
    <p:extLst>
      <p:ext uri="{BB962C8B-B14F-4D97-AF65-F5344CB8AC3E}">
        <p14:creationId xmlns:p14="http://schemas.microsoft.com/office/powerpoint/2010/main" val="2877839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Relationship take</a:t>
            </a:r>
            <a:r>
              <a:rPr lang="en-US" baseline="0" dirty="0" smtClean="0"/>
              <a:t> care of themselves during the YLI … they will be there one day per week, or more. </a:t>
            </a:r>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pPr/>
              <a:t>9</a:t>
            </a:fld>
            <a:endParaRPr lang="en-US"/>
          </a:p>
        </p:txBody>
      </p:sp>
    </p:spTree>
    <p:extLst>
      <p:ext uri="{BB962C8B-B14F-4D97-AF65-F5344CB8AC3E}">
        <p14:creationId xmlns:p14="http://schemas.microsoft.com/office/powerpoint/2010/main" val="2734444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pPr/>
              <a:t>10</a:t>
            </a:fld>
            <a:endParaRPr lang="en-US"/>
          </a:p>
        </p:txBody>
      </p:sp>
    </p:spTree>
    <p:extLst>
      <p:ext uri="{BB962C8B-B14F-4D97-AF65-F5344CB8AC3E}">
        <p14:creationId xmlns:p14="http://schemas.microsoft.com/office/powerpoint/2010/main" val="2837949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pPr/>
              <a:t>13</a:t>
            </a:fld>
            <a:endParaRPr lang="en-US"/>
          </a:p>
        </p:txBody>
      </p:sp>
    </p:spTree>
    <p:extLst>
      <p:ext uri="{BB962C8B-B14F-4D97-AF65-F5344CB8AC3E}">
        <p14:creationId xmlns:p14="http://schemas.microsoft.com/office/powerpoint/2010/main" val="1570906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pPr/>
              <a:t>14</a:t>
            </a:fld>
            <a:endParaRPr lang="en-US"/>
          </a:p>
        </p:txBody>
      </p:sp>
    </p:spTree>
    <p:extLst>
      <p:ext uri="{BB962C8B-B14F-4D97-AF65-F5344CB8AC3E}">
        <p14:creationId xmlns:p14="http://schemas.microsoft.com/office/powerpoint/2010/main" val="1023781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 have them review their</a:t>
            </a:r>
            <a:r>
              <a:rPr lang="en-US" baseline="0" dirty="0" smtClean="0"/>
              <a:t> own position descriptions. There are common pieces across all three (example: attending meetings, documenting sessions, etc.) but there are a few differences we want to highlight …</a:t>
            </a:r>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pPr/>
              <a:t>15</a:t>
            </a:fld>
            <a:endParaRPr lang="en-US"/>
          </a:p>
        </p:txBody>
      </p:sp>
    </p:spTree>
    <p:extLst>
      <p:ext uri="{BB962C8B-B14F-4D97-AF65-F5344CB8AC3E}">
        <p14:creationId xmlns:p14="http://schemas.microsoft.com/office/powerpoint/2010/main" val="5422250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4" descr="UNCC_Logo_whiteTPBG"/>
          <p:cNvPicPr>
            <a:picLocks noChangeAspect="1" noChangeArrowheads="1"/>
          </p:cNvPicPr>
          <p:nvPr userDrawn="1"/>
        </p:nvPicPr>
        <p:blipFill>
          <a:blip r:embed="rId3"/>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6" name="Picture 4" descr="UNCC_Logo_whiteTPBG"/>
          <p:cNvPicPr>
            <a:picLocks noChangeAspect="1" noChangeArrowheads="1"/>
          </p:cNvPicPr>
          <p:nvPr userDrawn="1"/>
        </p:nvPicPr>
        <p:blipFill>
          <a:blip r:embed="rId4"/>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9" r:id="rId6"/>
    <p:sldLayoutId id="2147483670"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523495"/>
          </a:xfrm>
        </p:spPr>
        <p:txBody>
          <a:bodyPr/>
          <a:lstStyle/>
          <a:p>
            <a:r>
              <a:rPr lang="en-US" dirty="0" smtClean="0"/>
              <a:t>TEI Pilot Project</a:t>
            </a:r>
            <a:endParaRPr lang="en-US" dirty="0"/>
          </a:p>
        </p:txBody>
      </p:sp>
      <p:sp>
        <p:nvSpPr>
          <p:cNvPr id="3" name="Subtitle 2"/>
          <p:cNvSpPr>
            <a:spLocks noGrp="1"/>
          </p:cNvSpPr>
          <p:nvPr>
            <p:ph type="subTitle" idx="1"/>
          </p:nvPr>
        </p:nvSpPr>
        <p:spPr>
          <a:xfrm>
            <a:off x="685800" y="3962400"/>
            <a:ext cx="7681913" cy="1370012"/>
          </a:xfrm>
        </p:spPr>
        <p:txBody>
          <a:bodyPr>
            <a:normAutofit/>
          </a:bodyPr>
          <a:lstStyle/>
          <a:p>
            <a:r>
              <a:rPr lang="en-US" dirty="0" smtClean="0"/>
              <a:t>Laura Hart</a:t>
            </a:r>
          </a:p>
          <a:p>
            <a:r>
              <a:rPr lang="en-US" dirty="0" smtClean="0"/>
              <a:t>Joyce Frazier</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 Fall - Meetings</a:t>
            </a:r>
            <a:endParaRPr lang="en-US" dirty="0"/>
          </a:p>
        </p:txBody>
      </p:sp>
      <p:sp>
        <p:nvSpPr>
          <p:cNvPr id="3" name="Text Placeholder 2"/>
          <p:cNvSpPr>
            <a:spLocks noGrp="1"/>
          </p:cNvSpPr>
          <p:nvPr>
            <p:ph type="body" sz="quarter" idx="10"/>
          </p:nvPr>
        </p:nvSpPr>
        <p:spPr>
          <a:xfrm>
            <a:off x="304800" y="1143000"/>
            <a:ext cx="8382000" cy="5059847"/>
          </a:xfrm>
        </p:spPr>
        <p:txBody>
          <a:bodyPr/>
          <a:lstStyle/>
          <a:p>
            <a:r>
              <a:rPr lang="en-US" sz="2800" dirty="0" smtClean="0"/>
              <a:t>Meeting </a:t>
            </a:r>
            <a:r>
              <a:rPr lang="en-US" sz="2800" dirty="0"/>
              <a:t>1 (October):  CE + Faculty + </a:t>
            </a:r>
            <a:r>
              <a:rPr lang="en-US" sz="2800" dirty="0" smtClean="0"/>
              <a:t>US, candidate invited </a:t>
            </a:r>
            <a:r>
              <a:rPr lang="en-US" sz="2800" dirty="0" smtClean="0">
                <a:sym typeface="Wingdings" panose="05000000000000000000" pitchFamily="2" charset="2"/>
              </a:rPr>
              <a:t></a:t>
            </a:r>
            <a:r>
              <a:rPr lang="en-US" sz="2800" dirty="0" smtClean="0"/>
              <a:t> </a:t>
            </a:r>
            <a:r>
              <a:rPr lang="en-US" sz="2800" dirty="0"/>
              <a:t>US shares feedback with </a:t>
            </a:r>
            <a:r>
              <a:rPr lang="en-US" sz="2800" dirty="0" smtClean="0"/>
              <a:t>candidate if candidate cannot attend</a:t>
            </a:r>
            <a:endParaRPr lang="en-US" sz="2800" dirty="0"/>
          </a:p>
          <a:p>
            <a:pPr lvl="1"/>
            <a:r>
              <a:rPr lang="en-US" sz="2400" b="1" dirty="0"/>
              <a:t>Focus</a:t>
            </a:r>
            <a:r>
              <a:rPr lang="en-US" sz="2400" dirty="0"/>
              <a:t>:  Coaching improvements / sharing issues / giving feedback</a:t>
            </a:r>
          </a:p>
          <a:p>
            <a:r>
              <a:rPr lang="en-US" sz="2800" dirty="0"/>
              <a:t>Meeting 2 (November):  CE + US + candidate</a:t>
            </a:r>
          </a:p>
          <a:p>
            <a:pPr lvl="1"/>
            <a:r>
              <a:rPr lang="en-US" sz="2400" b="1" dirty="0"/>
              <a:t>Focus:</a:t>
            </a:r>
            <a:r>
              <a:rPr lang="en-US" sz="2400" dirty="0"/>
              <a:t>  Preparing for Student Teaching: Things to work on / giving feedback </a:t>
            </a:r>
          </a:p>
          <a:p>
            <a:pPr lvl="1"/>
            <a:r>
              <a:rPr lang="en-US" sz="2400" dirty="0"/>
              <a:t>US to review with CE additional responsibilities during student teaching (i.e., lesson planning expectations, CTC / licensure recommendation form, pickup schedule for assuming responsibilities, assessment </a:t>
            </a:r>
            <a:r>
              <a:rPr lang="en-US" sz="2400" dirty="0" smtClean="0"/>
              <a:t>tools)</a:t>
            </a:r>
            <a:endParaRPr lang="en-US" sz="2400" dirty="0"/>
          </a:p>
          <a:p>
            <a:endParaRPr lang="en-US" dirty="0"/>
          </a:p>
        </p:txBody>
      </p:sp>
    </p:spTree>
    <p:extLst>
      <p:ext uri="{BB962C8B-B14F-4D97-AF65-F5344CB8AC3E}">
        <p14:creationId xmlns:p14="http://schemas.microsoft.com/office/powerpoint/2010/main" val="25316515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A quick summary of student teaching … </a:t>
            </a:r>
            <a:endParaRPr lang="en-US" dirty="0"/>
          </a:p>
        </p:txBody>
      </p:sp>
      <p:sp>
        <p:nvSpPr>
          <p:cNvPr id="3" name="Text Placeholder 2"/>
          <p:cNvSpPr>
            <a:spLocks noGrp="1"/>
          </p:cNvSpPr>
          <p:nvPr>
            <p:ph type="body" sz="quarter" idx="10"/>
          </p:nvPr>
        </p:nvSpPr>
        <p:spPr>
          <a:xfrm>
            <a:off x="381000" y="1905000"/>
            <a:ext cx="8382000" cy="2954655"/>
          </a:xfrm>
        </p:spPr>
        <p:txBody>
          <a:bodyPr/>
          <a:lstStyle/>
          <a:p>
            <a:r>
              <a:rPr lang="en-US" dirty="0" smtClean="0"/>
              <a:t>Look at your calendars … </a:t>
            </a:r>
          </a:p>
          <a:p>
            <a:r>
              <a:rPr lang="en-US" dirty="0" smtClean="0"/>
              <a:t>Divided into four observation periods</a:t>
            </a:r>
          </a:p>
          <a:p>
            <a:r>
              <a:rPr lang="en-US" dirty="0" smtClean="0"/>
              <a:t>“Soft” deadlines</a:t>
            </a:r>
          </a:p>
          <a:p>
            <a:r>
              <a:rPr lang="en-US" dirty="0" smtClean="0"/>
              <a:t>Same general calendar for all Student Teachers (STs) but TEI details are embedded in our version</a:t>
            </a:r>
            <a:endParaRPr lang="en-US" dirty="0"/>
          </a:p>
        </p:txBody>
      </p:sp>
    </p:spTree>
    <p:extLst>
      <p:ext uri="{BB962C8B-B14F-4D97-AF65-F5344CB8AC3E}">
        <p14:creationId xmlns:p14="http://schemas.microsoft.com/office/powerpoint/2010/main" val="31323559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 Spring</a:t>
            </a:r>
            <a:endParaRPr lang="en-US" dirty="0"/>
          </a:p>
        </p:txBody>
      </p:sp>
      <p:graphicFrame>
        <p:nvGraphicFramePr>
          <p:cNvPr id="5" name="Diagram 4"/>
          <p:cNvGraphicFramePr/>
          <p:nvPr>
            <p:extLst>
              <p:ext uri="{D42A27DB-BD31-4B8C-83A1-F6EECF244321}">
                <p14:modId xmlns:p14="http://schemas.microsoft.com/office/powerpoint/2010/main" val="2859358799"/>
              </p:ext>
            </p:extLst>
          </p:nvPr>
        </p:nvGraphicFramePr>
        <p:xfrm>
          <a:off x="685800" y="1981200"/>
          <a:ext cx="80010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81000" y="894985"/>
            <a:ext cx="8610600" cy="1323439"/>
          </a:xfrm>
          <a:prstGeom prst="rect">
            <a:avLst/>
          </a:prstGeom>
          <a:noFill/>
        </p:spPr>
        <p:txBody>
          <a:bodyPr wrap="square" rtlCol="0">
            <a:spAutoFit/>
          </a:bodyPr>
          <a:lstStyle/>
          <a:p>
            <a:r>
              <a:rPr lang="en-US" sz="4000" dirty="0" smtClean="0"/>
              <a:t>Number of sessions -- </a:t>
            </a:r>
            <a:r>
              <a:rPr lang="en-US" sz="4000" dirty="0"/>
              <a:t>6 coaching + 4 </a:t>
            </a:r>
            <a:r>
              <a:rPr lang="en-US" sz="4000" dirty="0" err="1"/>
              <a:t>eval</a:t>
            </a:r>
            <a:endParaRPr lang="en-US" sz="4000" dirty="0"/>
          </a:p>
        </p:txBody>
      </p:sp>
      <p:sp>
        <p:nvSpPr>
          <p:cNvPr id="4" name="TextBox 3"/>
          <p:cNvSpPr txBox="1"/>
          <p:nvPr/>
        </p:nvSpPr>
        <p:spPr>
          <a:xfrm>
            <a:off x="381000" y="5181600"/>
            <a:ext cx="8153400" cy="1477328"/>
          </a:xfrm>
          <a:prstGeom prst="rect">
            <a:avLst/>
          </a:prstGeom>
          <a:noFill/>
        </p:spPr>
        <p:txBody>
          <a:bodyPr wrap="square" rtlCol="0">
            <a:spAutoFit/>
          </a:bodyPr>
          <a:lstStyle/>
          <a:p>
            <a:r>
              <a:rPr lang="en-US" sz="2400" dirty="0"/>
              <a:t>*During first coaching session/visit, US will review logistics of ST semester with CE and candidate (assessment tools, lesson planning, CTC)</a:t>
            </a:r>
          </a:p>
          <a:p>
            <a:endParaRPr lang="en-US" dirty="0"/>
          </a:p>
        </p:txBody>
      </p:sp>
      <p:sp>
        <p:nvSpPr>
          <p:cNvPr id="8" name="TextBox 7"/>
          <p:cNvSpPr txBox="1"/>
          <p:nvPr/>
        </p:nvSpPr>
        <p:spPr>
          <a:xfrm>
            <a:off x="457200" y="749618"/>
            <a:ext cx="8382000" cy="5170646"/>
          </a:xfrm>
          <a:prstGeom prst="rect">
            <a:avLst/>
          </a:prstGeom>
          <a:solidFill>
            <a:schemeClr val="tx2">
              <a:lumMod val="40000"/>
              <a:lumOff val="60000"/>
            </a:schemeClr>
          </a:solidFill>
        </p:spPr>
        <p:txBody>
          <a:bodyPr wrap="square" rtlCol="0">
            <a:spAutoFit/>
          </a:bodyPr>
          <a:lstStyle/>
          <a:p>
            <a:endParaRPr lang="en-US" sz="3000" dirty="0" smtClean="0">
              <a:solidFill>
                <a:schemeClr val="bg1">
                  <a:lumMod val="95000"/>
                  <a:lumOff val="5000"/>
                </a:schemeClr>
              </a:solidFill>
            </a:endParaRPr>
          </a:p>
          <a:p>
            <a:endParaRPr lang="en-US" sz="3000" dirty="0">
              <a:solidFill>
                <a:schemeClr val="bg1">
                  <a:lumMod val="95000"/>
                  <a:lumOff val="5000"/>
                </a:schemeClr>
              </a:solidFill>
            </a:endParaRPr>
          </a:p>
          <a:p>
            <a:r>
              <a:rPr lang="en-US" sz="3000" dirty="0" smtClean="0">
                <a:solidFill>
                  <a:schemeClr val="bg1">
                    <a:lumMod val="95000"/>
                    <a:lumOff val="5000"/>
                  </a:schemeClr>
                </a:solidFill>
              </a:rPr>
              <a:t>Protocol </a:t>
            </a:r>
            <a:r>
              <a:rPr lang="en-US" sz="3000" u="sng" dirty="0">
                <a:solidFill>
                  <a:schemeClr val="bg1">
                    <a:lumMod val="95000"/>
                    <a:lumOff val="5000"/>
                  </a:schemeClr>
                </a:solidFill>
              </a:rPr>
              <a:t>for coaching sessions</a:t>
            </a:r>
            <a:r>
              <a:rPr lang="en-US" sz="3000" dirty="0">
                <a:solidFill>
                  <a:schemeClr val="bg1">
                    <a:lumMod val="95000"/>
                    <a:lumOff val="5000"/>
                  </a:schemeClr>
                </a:solidFill>
              </a:rPr>
              <a:t>:</a:t>
            </a:r>
          </a:p>
          <a:p>
            <a:pPr marL="457200" lvl="0" indent="-457200">
              <a:buFont typeface="Arial" panose="020B0604020202020204" pitchFamily="34" charset="0"/>
              <a:buChar char="•"/>
            </a:pPr>
            <a:r>
              <a:rPr lang="en-US" sz="3000" dirty="0" smtClean="0">
                <a:solidFill>
                  <a:schemeClr val="bg1">
                    <a:lumMod val="95000"/>
                    <a:lumOff val="5000"/>
                  </a:schemeClr>
                </a:solidFill>
              </a:rPr>
              <a:t>Currently same as fall; </a:t>
            </a:r>
            <a:r>
              <a:rPr lang="en-US" sz="3000" dirty="0" smtClean="0">
                <a:solidFill>
                  <a:srgbClr val="FF0000"/>
                </a:solidFill>
              </a:rPr>
              <a:t>CLASS protocol will be used by supervisors and Observation Feedback Form (OFF) will be used by CEs for evaluative sessions.</a:t>
            </a:r>
          </a:p>
          <a:p>
            <a:pPr marL="457200" lvl="0" indent="-457200">
              <a:buFont typeface="Arial" panose="020B0604020202020204" pitchFamily="34" charset="0"/>
              <a:buChar char="•"/>
            </a:pPr>
            <a:r>
              <a:rPr lang="en-US" sz="3000" dirty="0" smtClean="0">
                <a:solidFill>
                  <a:srgbClr val="FF0000"/>
                </a:solidFill>
              </a:rPr>
              <a:t>OFF </a:t>
            </a:r>
            <a:r>
              <a:rPr lang="en-US" sz="3000" dirty="0" smtClean="0">
                <a:solidFill>
                  <a:srgbClr val="FF0000"/>
                </a:solidFill>
                <a:sym typeface="Wingdings" panose="05000000000000000000" pitchFamily="2" charset="2"/>
              </a:rPr>
              <a:t></a:t>
            </a:r>
            <a:r>
              <a:rPr lang="en-US" sz="3000" dirty="0" smtClean="0">
                <a:solidFill>
                  <a:srgbClr val="FF0000"/>
                </a:solidFill>
              </a:rPr>
              <a:t>Narrative form – “strengths” “suggestions for improvement” </a:t>
            </a:r>
          </a:p>
          <a:p>
            <a:pPr marL="457200" lvl="0" indent="-457200">
              <a:buFont typeface="Arial" panose="020B0604020202020204" pitchFamily="34" charset="0"/>
              <a:buChar char="•"/>
            </a:pPr>
            <a:r>
              <a:rPr lang="en-US" sz="3000" dirty="0" smtClean="0">
                <a:solidFill>
                  <a:srgbClr val="FF0000"/>
                </a:solidFill>
              </a:rPr>
              <a:t>2</a:t>
            </a:r>
            <a:r>
              <a:rPr lang="en-US" sz="3000" baseline="30000" dirty="0" smtClean="0">
                <a:solidFill>
                  <a:srgbClr val="FF0000"/>
                </a:solidFill>
              </a:rPr>
              <a:t>nd</a:t>
            </a:r>
            <a:r>
              <a:rPr lang="en-US" sz="3000" dirty="0" smtClean="0">
                <a:solidFill>
                  <a:srgbClr val="FF0000"/>
                </a:solidFill>
              </a:rPr>
              <a:t> and 4</a:t>
            </a:r>
            <a:r>
              <a:rPr lang="en-US" sz="3000" baseline="30000" dirty="0" smtClean="0">
                <a:solidFill>
                  <a:srgbClr val="FF0000"/>
                </a:solidFill>
              </a:rPr>
              <a:t>th</a:t>
            </a:r>
            <a:r>
              <a:rPr lang="en-US" sz="3000" dirty="0" smtClean="0">
                <a:solidFill>
                  <a:srgbClr val="FF0000"/>
                </a:solidFill>
              </a:rPr>
              <a:t> observations will be evaluative</a:t>
            </a:r>
            <a:endParaRPr lang="en-US" sz="3000" dirty="0">
              <a:solidFill>
                <a:schemeClr val="bg1">
                  <a:lumMod val="95000"/>
                  <a:lumOff val="5000"/>
                </a:schemeClr>
              </a:solidFill>
            </a:endParaRPr>
          </a:p>
          <a:p>
            <a:pPr marL="457200" lvl="0" indent="-457200">
              <a:buFont typeface="Arial" panose="020B0604020202020204" pitchFamily="34" charset="0"/>
              <a:buChar char="•"/>
            </a:pPr>
            <a:endParaRPr lang="en-US" sz="3000" dirty="0">
              <a:solidFill>
                <a:schemeClr val="bg1">
                  <a:lumMod val="95000"/>
                  <a:lumOff val="5000"/>
                </a:schemeClr>
              </a:solidFill>
            </a:endParaRPr>
          </a:p>
        </p:txBody>
      </p:sp>
    </p:spTree>
    <p:extLst>
      <p:ext uri="{BB962C8B-B14F-4D97-AF65-F5344CB8AC3E}">
        <p14:creationId xmlns:p14="http://schemas.microsoft.com/office/powerpoint/2010/main" val="23398911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DCEF866E-B1F2-45BD-8C94-88D5E3DEE46E}"/>
                                            </p:graphicEl>
                                          </p:spTgt>
                                        </p:tgtEl>
                                        <p:attrNameLst>
                                          <p:attrName>style.visibility</p:attrName>
                                        </p:attrNameLst>
                                      </p:cBhvr>
                                      <p:to>
                                        <p:strVal val="visible"/>
                                      </p:to>
                                    </p:set>
                                    <p:animEffect transition="in" filter="fade">
                                      <p:cBhvr>
                                        <p:cTn id="7" dur="750"/>
                                        <p:tgtEl>
                                          <p:spTgt spid="5">
                                            <p:graphicEl>
                                              <a:dgm id="{DCEF866E-B1F2-45BD-8C94-88D5E3DEE46E}"/>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B8D997BC-5FFC-4983-ACEF-2835F3B91776}"/>
                                            </p:graphicEl>
                                          </p:spTgt>
                                        </p:tgtEl>
                                        <p:attrNameLst>
                                          <p:attrName>style.visibility</p:attrName>
                                        </p:attrNameLst>
                                      </p:cBhvr>
                                      <p:to>
                                        <p:strVal val="visible"/>
                                      </p:to>
                                    </p:set>
                                    <p:animEffect transition="in" filter="fade">
                                      <p:cBhvr>
                                        <p:cTn id="10" dur="750"/>
                                        <p:tgtEl>
                                          <p:spTgt spid="5">
                                            <p:graphicEl>
                                              <a:dgm id="{B8D997BC-5FFC-4983-ACEF-2835F3B91776}"/>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graphicEl>
                                              <a:dgm id="{03810C8E-A785-4F01-AC6B-91FBAE274DA2}"/>
                                            </p:graphicEl>
                                          </p:spTgt>
                                        </p:tgtEl>
                                        <p:attrNameLst>
                                          <p:attrName>style.visibility</p:attrName>
                                        </p:attrNameLst>
                                      </p:cBhvr>
                                      <p:to>
                                        <p:strVal val="visible"/>
                                      </p:to>
                                    </p:set>
                                    <p:animEffect transition="in" filter="fade">
                                      <p:cBhvr>
                                        <p:cTn id="13" dur="750"/>
                                        <p:tgtEl>
                                          <p:spTgt spid="5">
                                            <p:graphicEl>
                                              <a:dgm id="{03810C8E-A785-4F01-AC6B-91FBAE274DA2}"/>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graphicEl>
                                              <a:dgm id="{58C05BEF-1B72-4CE7-8044-E7E06B074387}"/>
                                            </p:graphicEl>
                                          </p:spTgt>
                                        </p:tgtEl>
                                        <p:attrNameLst>
                                          <p:attrName>style.visibility</p:attrName>
                                        </p:attrNameLst>
                                      </p:cBhvr>
                                      <p:to>
                                        <p:strVal val="visible"/>
                                      </p:to>
                                    </p:set>
                                    <p:animEffect transition="in" filter="fade">
                                      <p:cBhvr>
                                        <p:cTn id="18" dur="750"/>
                                        <p:tgtEl>
                                          <p:spTgt spid="5">
                                            <p:graphicEl>
                                              <a:dgm id="{58C05BEF-1B72-4CE7-8044-E7E06B074387}"/>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graphicEl>
                                              <a:dgm id="{A2120252-143E-49DD-BE56-DE79C1263ED9}"/>
                                            </p:graphicEl>
                                          </p:spTgt>
                                        </p:tgtEl>
                                        <p:attrNameLst>
                                          <p:attrName>style.visibility</p:attrName>
                                        </p:attrNameLst>
                                      </p:cBhvr>
                                      <p:to>
                                        <p:strVal val="visible"/>
                                      </p:to>
                                    </p:set>
                                    <p:animEffect transition="in" filter="fade">
                                      <p:cBhvr>
                                        <p:cTn id="21" dur="750"/>
                                        <p:tgtEl>
                                          <p:spTgt spid="5">
                                            <p:graphicEl>
                                              <a:dgm id="{A2120252-143E-49DD-BE56-DE79C1263ED9}"/>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graphicEl>
                                              <a:dgm id="{E50F4C96-82FF-42FC-9F44-682376506A83}"/>
                                            </p:graphicEl>
                                          </p:spTgt>
                                        </p:tgtEl>
                                        <p:attrNameLst>
                                          <p:attrName>style.visibility</p:attrName>
                                        </p:attrNameLst>
                                      </p:cBhvr>
                                      <p:to>
                                        <p:strVal val="visible"/>
                                      </p:to>
                                    </p:set>
                                    <p:animEffect transition="in" filter="fade">
                                      <p:cBhvr>
                                        <p:cTn id="24" dur="750"/>
                                        <p:tgtEl>
                                          <p:spTgt spid="5">
                                            <p:graphicEl>
                                              <a:dgm id="{E50F4C96-82FF-42FC-9F44-682376506A83}"/>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graphicEl>
                                              <a:dgm id="{86CD0BD6-4ADB-4B25-B8BF-BD9CF627FDBA}"/>
                                            </p:graphicEl>
                                          </p:spTgt>
                                        </p:tgtEl>
                                        <p:attrNameLst>
                                          <p:attrName>style.visibility</p:attrName>
                                        </p:attrNameLst>
                                      </p:cBhvr>
                                      <p:to>
                                        <p:strVal val="visible"/>
                                      </p:to>
                                    </p:set>
                                    <p:animEffect transition="in" filter="fade">
                                      <p:cBhvr>
                                        <p:cTn id="27" dur="750"/>
                                        <p:tgtEl>
                                          <p:spTgt spid="5">
                                            <p:graphicEl>
                                              <a:dgm id="{86CD0BD6-4ADB-4B25-B8BF-BD9CF627FDBA}"/>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graphicEl>
                                              <a:dgm id="{E7010EC9-41BC-46D6-A934-D9016E5647C0}"/>
                                            </p:graphicEl>
                                          </p:spTgt>
                                        </p:tgtEl>
                                        <p:attrNameLst>
                                          <p:attrName>style.visibility</p:attrName>
                                        </p:attrNameLst>
                                      </p:cBhvr>
                                      <p:to>
                                        <p:strVal val="visible"/>
                                      </p:to>
                                    </p:set>
                                    <p:animEffect transition="in" filter="fade">
                                      <p:cBhvr>
                                        <p:cTn id="30" dur="750"/>
                                        <p:tgtEl>
                                          <p:spTgt spid="5">
                                            <p:graphicEl>
                                              <a:dgm id="{E7010EC9-41BC-46D6-A934-D9016E5647C0}"/>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graphicEl>
                                              <a:dgm id="{AC739F01-E7DC-43B2-83A5-58E4783B01F4}"/>
                                            </p:graphicEl>
                                          </p:spTgt>
                                        </p:tgtEl>
                                        <p:attrNameLst>
                                          <p:attrName>style.visibility</p:attrName>
                                        </p:attrNameLst>
                                      </p:cBhvr>
                                      <p:to>
                                        <p:strVal val="visible"/>
                                      </p:to>
                                    </p:set>
                                    <p:animEffect transition="in" filter="fade">
                                      <p:cBhvr>
                                        <p:cTn id="33" dur="750"/>
                                        <p:tgtEl>
                                          <p:spTgt spid="5">
                                            <p:graphicEl>
                                              <a:dgm id="{AC739F01-E7DC-43B2-83A5-58E4783B01F4}"/>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75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8"/>
                                        </p:tgtEl>
                                      </p:cBhvr>
                                    </p:animEffect>
                                    <p:set>
                                      <p:cBhvr>
                                        <p:cTn id="4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lvlAtOnce"/>
        </p:bldSub>
      </p:bldGraphic>
      <p:bldP spid="4" grpId="0"/>
      <p:bldP spid="8" grpId="0" animBg="1"/>
      <p:bldP spid="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 Spring - Meetings</a:t>
            </a:r>
            <a:endParaRPr lang="en-US" dirty="0"/>
          </a:p>
        </p:txBody>
      </p:sp>
      <p:sp>
        <p:nvSpPr>
          <p:cNvPr id="3" name="Text Placeholder 2"/>
          <p:cNvSpPr>
            <a:spLocks noGrp="1"/>
          </p:cNvSpPr>
          <p:nvPr>
            <p:ph type="body" sz="quarter" idx="10"/>
          </p:nvPr>
        </p:nvSpPr>
        <p:spPr>
          <a:xfrm>
            <a:off x="304800" y="1143000"/>
            <a:ext cx="8382000" cy="4376583"/>
          </a:xfrm>
        </p:spPr>
        <p:txBody>
          <a:bodyPr/>
          <a:lstStyle/>
          <a:p>
            <a:r>
              <a:rPr lang="en-US" sz="2800" dirty="0"/>
              <a:t>Meeting 1 (early February):  CE + US + candidate</a:t>
            </a:r>
          </a:p>
          <a:p>
            <a:pPr lvl="1"/>
            <a:r>
              <a:rPr lang="en-US" dirty="0"/>
              <a:t>Focus:  Coaching improvements / sharing issues / giving feedback</a:t>
            </a:r>
          </a:p>
          <a:p>
            <a:r>
              <a:rPr lang="en-US" sz="2800" dirty="0"/>
              <a:t>Meeting 2 (late Feb-early March):  CE + US + candidate – Faculty attend </a:t>
            </a:r>
            <a:r>
              <a:rPr lang="en-US" sz="2800" i="1" dirty="0"/>
              <a:t>EITHER</a:t>
            </a:r>
            <a:r>
              <a:rPr lang="en-US" sz="2800" dirty="0"/>
              <a:t> Meeting 2 or 3</a:t>
            </a:r>
          </a:p>
          <a:p>
            <a:pPr lvl="1"/>
            <a:r>
              <a:rPr lang="en-US" dirty="0"/>
              <a:t>Focus:  Coaching improvements / sharing issues / giving feedback</a:t>
            </a:r>
          </a:p>
          <a:p>
            <a:pPr lvl="1"/>
            <a:r>
              <a:rPr lang="en-US" dirty="0"/>
              <a:t>Candidate is evaluated by CE + US on assessment </a:t>
            </a:r>
            <a:r>
              <a:rPr lang="en-US" dirty="0" smtClean="0"/>
              <a:t>tool</a:t>
            </a:r>
            <a:endParaRPr lang="en-US" dirty="0"/>
          </a:p>
          <a:p>
            <a:endParaRPr lang="en-US" dirty="0"/>
          </a:p>
        </p:txBody>
      </p:sp>
    </p:spTree>
    <p:extLst>
      <p:ext uri="{BB962C8B-B14F-4D97-AF65-F5344CB8AC3E}">
        <p14:creationId xmlns:p14="http://schemas.microsoft.com/office/powerpoint/2010/main" val="20539186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 Spring - Meetings</a:t>
            </a:r>
            <a:endParaRPr lang="en-US" dirty="0"/>
          </a:p>
        </p:txBody>
      </p:sp>
      <p:sp>
        <p:nvSpPr>
          <p:cNvPr id="3" name="Text Placeholder 2"/>
          <p:cNvSpPr>
            <a:spLocks noGrp="1"/>
          </p:cNvSpPr>
          <p:nvPr>
            <p:ph type="body" sz="quarter" idx="10"/>
          </p:nvPr>
        </p:nvSpPr>
        <p:spPr>
          <a:xfrm>
            <a:off x="304800" y="1143000"/>
            <a:ext cx="8382000" cy="5324535"/>
          </a:xfrm>
        </p:spPr>
        <p:txBody>
          <a:bodyPr/>
          <a:lstStyle/>
          <a:p>
            <a:r>
              <a:rPr lang="en-US" sz="2800" dirty="0" smtClean="0"/>
              <a:t>Meeting </a:t>
            </a:r>
            <a:r>
              <a:rPr lang="en-US" sz="2800" dirty="0"/>
              <a:t>3 (late March-early April):  CE + US + candidate – Faculty attend </a:t>
            </a:r>
            <a:r>
              <a:rPr lang="en-US" sz="2800" i="1" dirty="0"/>
              <a:t>EITHER</a:t>
            </a:r>
            <a:r>
              <a:rPr lang="en-US" sz="2800" dirty="0"/>
              <a:t> Meeting 2 or 3</a:t>
            </a:r>
          </a:p>
          <a:p>
            <a:pPr lvl="1"/>
            <a:r>
              <a:rPr lang="en-US" dirty="0"/>
              <a:t>Focus:  Coaching improvements / sharing issues / giving </a:t>
            </a:r>
            <a:r>
              <a:rPr lang="en-US" dirty="0" smtClean="0"/>
              <a:t>feedback</a:t>
            </a:r>
          </a:p>
          <a:p>
            <a:r>
              <a:rPr lang="en-US" sz="2800" dirty="0"/>
              <a:t>Meeting 4 (mid-late April):  CE + US + candidate</a:t>
            </a:r>
          </a:p>
          <a:p>
            <a:pPr lvl="1"/>
            <a:r>
              <a:rPr lang="en-US" b="1" dirty="0"/>
              <a:t>Focus</a:t>
            </a:r>
            <a:r>
              <a:rPr lang="en-US" dirty="0"/>
              <a:t>:  Coaching improvements / sharing issues / giving feedback</a:t>
            </a:r>
          </a:p>
          <a:p>
            <a:pPr lvl="1"/>
            <a:r>
              <a:rPr lang="en-US" dirty="0"/>
              <a:t>Candidate is evaluated by CE + US on assessment </a:t>
            </a:r>
            <a:r>
              <a:rPr lang="en-US" dirty="0" smtClean="0"/>
              <a:t>tool; status </a:t>
            </a:r>
            <a:r>
              <a:rPr lang="en-US" dirty="0"/>
              <a:t>of licensure recommendation discussed</a:t>
            </a:r>
          </a:p>
          <a:p>
            <a:endParaRPr lang="en-US" sz="2400" dirty="0"/>
          </a:p>
          <a:p>
            <a:endParaRPr lang="en-US" dirty="0"/>
          </a:p>
          <a:p>
            <a:endParaRPr lang="en-US" dirty="0"/>
          </a:p>
        </p:txBody>
      </p:sp>
    </p:spTree>
    <p:extLst>
      <p:ext uri="{BB962C8B-B14F-4D97-AF65-F5344CB8AC3E}">
        <p14:creationId xmlns:p14="http://schemas.microsoft.com/office/powerpoint/2010/main" val="6793548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of note … 	</a:t>
            </a:r>
            <a:endParaRPr lang="en-US" dirty="0"/>
          </a:p>
        </p:txBody>
      </p:sp>
      <p:sp>
        <p:nvSpPr>
          <p:cNvPr id="3" name="Text Placeholder 2"/>
          <p:cNvSpPr>
            <a:spLocks noGrp="1"/>
          </p:cNvSpPr>
          <p:nvPr>
            <p:ph type="body" sz="quarter" idx="10"/>
          </p:nvPr>
        </p:nvSpPr>
        <p:spPr>
          <a:xfrm>
            <a:off x="381000" y="1411552"/>
            <a:ext cx="8382000" cy="4235006"/>
          </a:xfrm>
        </p:spPr>
        <p:txBody>
          <a:bodyPr/>
          <a:lstStyle/>
          <a:p>
            <a:r>
              <a:rPr lang="en-US" dirty="0" smtClean="0"/>
              <a:t>Review position descriptions</a:t>
            </a:r>
          </a:p>
          <a:p>
            <a:r>
              <a:rPr lang="en-US" dirty="0" smtClean="0"/>
              <a:t>Highlights:</a:t>
            </a:r>
          </a:p>
          <a:p>
            <a:pPr lvl="1"/>
            <a:r>
              <a:rPr lang="en-US" dirty="0" smtClean="0"/>
              <a:t>University supervisor is the lead on resolving issues with the candidate</a:t>
            </a:r>
          </a:p>
          <a:p>
            <a:pPr lvl="1"/>
            <a:r>
              <a:rPr lang="en-US" dirty="0" smtClean="0"/>
              <a:t>Documenting candidate progress using TEI protocols</a:t>
            </a:r>
          </a:p>
          <a:p>
            <a:r>
              <a:rPr lang="en-US" dirty="0" smtClean="0"/>
              <a:t>Once meeting dates are set, try to keep them if at possible</a:t>
            </a:r>
          </a:p>
          <a:p>
            <a:r>
              <a:rPr lang="en-US" dirty="0" smtClean="0"/>
              <a:t>Remember: candidates are still students</a:t>
            </a:r>
            <a:endParaRPr lang="en-US" dirty="0"/>
          </a:p>
        </p:txBody>
      </p:sp>
    </p:spTree>
    <p:extLst>
      <p:ext uri="{BB962C8B-B14F-4D97-AF65-F5344CB8AC3E}">
        <p14:creationId xmlns:p14="http://schemas.microsoft.com/office/powerpoint/2010/main" val="22407249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536" y="381000"/>
            <a:ext cx="8107627" cy="1066800"/>
          </a:xfrm>
        </p:spPr>
        <p:txBody>
          <a:bodyPr/>
          <a:lstStyle/>
          <a:p>
            <a:r>
              <a:rPr lang="en-US" dirty="0" smtClean="0"/>
              <a:t>Measuring Outcomes</a:t>
            </a:r>
            <a:endParaRPr lang="en-US" dirty="0"/>
          </a:p>
        </p:txBody>
      </p:sp>
      <p:sp>
        <p:nvSpPr>
          <p:cNvPr id="3" name="Subtitle 2"/>
          <p:cNvSpPr>
            <a:spLocks noGrp="1"/>
          </p:cNvSpPr>
          <p:nvPr>
            <p:ph type="subTitle" idx="1"/>
          </p:nvPr>
        </p:nvSpPr>
        <p:spPr/>
        <p:txBody>
          <a:bodyPr/>
          <a:lstStyle/>
          <a:p>
            <a:r>
              <a:rPr lang="en-US" dirty="0" smtClean="0"/>
              <a:t>Common measures for comparison</a:t>
            </a:r>
          </a:p>
          <a:p>
            <a:pPr marL="457200" indent="-457200">
              <a:buFont typeface="Arial" panose="020B0604020202020204" pitchFamily="34" charset="0"/>
              <a:buChar char="•"/>
            </a:pPr>
            <a:r>
              <a:rPr lang="en-US" dirty="0" err="1" smtClean="0"/>
              <a:t>edTPA</a:t>
            </a:r>
            <a:r>
              <a:rPr lang="en-US" dirty="0" smtClean="0"/>
              <a:t> scores</a:t>
            </a:r>
          </a:p>
          <a:p>
            <a:pPr marL="457200" indent="-457200">
              <a:buFont typeface="Arial" panose="020B0604020202020204" pitchFamily="34" charset="0"/>
              <a:buChar char="•"/>
            </a:pPr>
            <a:r>
              <a:rPr lang="en-US" dirty="0" smtClean="0"/>
              <a:t>CLASS Evaluations </a:t>
            </a:r>
          </a:p>
          <a:p>
            <a:pPr marL="457200" indent="-457200">
              <a:buFont typeface="Arial" panose="020B0604020202020204" pitchFamily="34" charset="0"/>
              <a:buChar char="•"/>
            </a:pPr>
            <a:r>
              <a:rPr lang="en-US" dirty="0" smtClean="0"/>
              <a:t>Surveys – candidates, CEs, US, and faculty</a:t>
            </a:r>
            <a:endParaRPr lang="en-US" dirty="0"/>
          </a:p>
        </p:txBody>
      </p:sp>
      <p:sp>
        <p:nvSpPr>
          <p:cNvPr id="5" name="Oval 4"/>
          <p:cNvSpPr/>
          <p:nvPr/>
        </p:nvSpPr>
        <p:spPr bwMode="auto">
          <a:xfrm>
            <a:off x="762000" y="1295400"/>
            <a:ext cx="3200400" cy="28194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Undergraduate</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Candidates in the TEI</a:t>
            </a:r>
          </a:p>
        </p:txBody>
      </p:sp>
      <p:sp>
        <p:nvSpPr>
          <p:cNvPr id="6" name="Oval 5"/>
          <p:cNvSpPr/>
          <p:nvPr/>
        </p:nvSpPr>
        <p:spPr bwMode="auto">
          <a:xfrm>
            <a:off x="5333999" y="1295400"/>
            <a:ext cx="3078163" cy="2819400"/>
          </a:xfrm>
          <a:prstGeom prst="ellipse">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Undergraduate Candidates not in the TEI</a:t>
            </a:r>
          </a:p>
        </p:txBody>
      </p:sp>
    </p:spTree>
    <p:extLst>
      <p:ext uri="{BB962C8B-B14F-4D97-AF65-F5344CB8AC3E}">
        <p14:creationId xmlns:p14="http://schemas.microsoft.com/office/powerpoint/2010/main" val="6145365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495794"/>
          </a:xfrm>
        </p:spPr>
        <p:txBody>
          <a:bodyPr/>
          <a:lstStyle/>
          <a:p>
            <a:r>
              <a:rPr lang="en-US" sz="6000" b="1" i="1" dirty="0"/>
              <a:t>Questions</a:t>
            </a:r>
            <a:r>
              <a:rPr lang="en-US" dirty="0"/>
              <a:t/>
            </a:r>
            <a:br>
              <a:rPr lang="en-US" dirty="0"/>
            </a:br>
            <a:endParaRPr lang="en-US" dirty="0"/>
          </a:p>
        </p:txBody>
      </p:sp>
      <p:sp>
        <p:nvSpPr>
          <p:cNvPr id="4" name="Text Placeholder 3"/>
          <p:cNvSpPr>
            <a:spLocks noGrp="1"/>
          </p:cNvSpPr>
          <p:nvPr>
            <p:ph type="body" sz="quarter" idx="10"/>
          </p:nvPr>
        </p:nvSpPr>
        <p:spPr>
          <a:xfrm>
            <a:off x="359664" y="978085"/>
            <a:ext cx="8382000" cy="6112443"/>
          </a:xfrm>
        </p:spPr>
        <p:txBody>
          <a:bodyPr/>
          <a:lstStyle/>
          <a:p>
            <a:pPr marL="1143000" indent="-1143000">
              <a:buFont typeface="Arial" panose="020B0604020202020204" pitchFamily="34" charset="0"/>
              <a:buChar char="•"/>
            </a:pPr>
            <a:r>
              <a:rPr lang="en-US" b="0" i="0" dirty="0" smtClean="0">
                <a:effectLst/>
              </a:rPr>
              <a:t>Brainstorm at your table: 1-2 questions you may have at this point </a:t>
            </a:r>
          </a:p>
          <a:p>
            <a:pPr marL="1143000" indent="-1143000">
              <a:buFont typeface="Arial" panose="020B0604020202020204" pitchFamily="34" charset="0"/>
              <a:buChar char="•"/>
            </a:pPr>
            <a:r>
              <a:rPr lang="en-US" dirty="0" smtClean="0"/>
              <a:t>Put them on sticky notes – we will collect</a:t>
            </a:r>
          </a:p>
          <a:p>
            <a:pPr marL="1143000" indent="-1143000">
              <a:buFont typeface="Arial" panose="020B0604020202020204" pitchFamily="34" charset="0"/>
              <a:buChar char="•"/>
            </a:pPr>
            <a:r>
              <a:rPr lang="en-US" b="0" i="0" dirty="0" smtClean="0">
                <a:effectLst/>
              </a:rPr>
              <a:t>Could be related to the pilot or student teaching year overall </a:t>
            </a:r>
          </a:p>
          <a:p>
            <a:pPr marL="1143000" indent="-1143000">
              <a:buFont typeface="Arial" panose="020B0604020202020204" pitchFamily="34" charset="0"/>
              <a:buChar char="•"/>
            </a:pPr>
            <a:r>
              <a:rPr lang="en-US" dirty="0" smtClean="0"/>
              <a:t>Example: </a:t>
            </a:r>
          </a:p>
          <a:p>
            <a:pPr marL="1143000" indent="-1143000">
              <a:buFont typeface="Arial" panose="020B0604020202020204" pitchFamily="34" charset="0"/>
              <a:buChar char="•"/>
            </a:pPr>
            <a:r>
              <a:rPr lang="en-US" b="0" i="0" dirty="0" smtClean="0">
                <a:effectLst/>
              </a:rPr>
              <a:t>“Is it okay to let student teachers work on lesson plans and </a:t>
            </a:r>
            <a:r>
              <a:rPr lang="en-US" b="0" i="0" dirty="0" err="1" smtClean="0">
                <a:effectLst/>
              </a:rPr>
              <a:t>edTPA</a:t>
            </a:r>
            <a:r>
              <a:rPr lang="en-US" b="0" i="0" dirty="0" smtClean="0">
                <a:effectLst/>
              </a:rPr>
              <a:t> during the school day?”</a:t>
            </a:r>
          </a:p>
          <a:p>
            <a:pPr marL="1143000" indent="-1143000">
              <a:buFont typeface="Arial" panose="020B0604020202020204" pitchFamily="34" charset="0"/>
              <a:buChar char="•"/>
            </a:pPr>
            <a:r>
              <a:rPr lang="en-US" dirty="0" smtClean="0"/>
              <a:t>“Should I have been contacted by my student teacher yet?”</a:t>
            </a:r>
            <a:endParaRPr lang="en-US" b="0" i="0" dirty="0" smtClean="0">
              <a:effectLst/>
            </a:endParaRPr>
          </a:p>
          <a:p>
            <a:pPr marL="1143000" indent="-1143000">
              <a:buFont typeface="Arial" panose="020B0604020202020204" pitchFamily="34" charset="0"/>
              <a:buChar char="•"/>
            </a:pPr>
            <a:endParaRPr lang="en-US" sz="4400" b="0" i="0" dirty="0" smtClean="0">
              <a:effectLst/>
            </a:endParaRPr>
          </a:p>
        </p:txBody>
      </p:sp>
    </p:spTree>
    <p:extLst>
      <p:ext uri="{BB962C8B-B14F-4D97-AF65-F5344CB8AC3E}">
        <p14:creationId xmlns:p14="http://schemas.microsoft.com/office/powerpoint/2010/main" val="39244664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 cont.	</a:t>
            </a:r>
            <a:endParaRPr lang="en-US" dirty="0"/>
          </a:p>
        </p:txBody>
      </p:sp>
      <p:sp>
        <p:nvSpPr>
          <p:cNvPr id="3" name="Text Placeholder 2"/>
          <p:cNvSpPr>
            <a:spLocks noGrp="1"/>
          </p:cNvSpPr>
          <p:nvPr>
            <p:ph type="body" sz="quarter" idx="10"/>
          </p:nvPr>
        </p:nvSpPr>
        <p:spPr>
          <a:xfrm>
            <a:off x="381000" y="1411552"/>
            <a:ext cx="8382000" cy="3939540"/>
          </a:xfrm>
        </p:spPr>
        <p:txBody>
          <a:bodyPr/>
          <a:lstStyle/>
          <a:p>
            <a:r>
              <a:rPr lang="en-US" dirty="0" smtClean="0"/>
              <a:t>Talk about your tables – university supervisors to answer as possible</a:t>
            </a:r>
          </a:p>
          <a:p>
            <a:r>
              <a:rPr lang="en-US" dirty="0" smtClean="0"/>
              <a:t>Share out questions you can‘t resolve or ones you want to share with the whole group </a:t>
            </a:r>
          </a:p>
          <a:p>
            <a:r>
              <a:rPr lang="en-US" dirty="0" smtClean="0"/>
              <a:t>15 minutes</a:t>
            </a:r>
          </a:p>
          <a:p>
            <a:endParaRPr lang="en-US" dirty="0"/>
          </a:p>
          <a:p>
            <a:r>
              <a:rPr lang="en-US" dirty="0" smtClean="0"/>
              <a:t>Sharing out about questions – save the sticky notes</a:t>
            </a:r>
            <a:endParaRPr lang="en-US" dirty="0"/>
          </a:p>
        </p:txBody>
      </p:sp>
    </p:spTree>
    <p:extLst>
      <p:ext uri="{BB962C8B-B14F-4D97-AF65-F5344CB8AC3E}">
        <p14:creationId xmlns:p14="http://schemas.microsoft.com/office/powerpoint/2010/main" val="65427954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in TEI groups</a:t>
            </a:r>
            <a:endParaRPr lang="en-US" dirty="0"/>
          </a:p>
        </p:txBody>
      </p:sp>
      <p:sp>
        <p:nvSpPr>
          <p:cNvPr id="3" name="Text Placeholder 2"/>
          <p:cNvSpPr>
            <a:spLocks noGrp="1"/>
          </p:cNvSpPr>
          <p:nvPr>
            <p:ph type="body" sz="quarter" idx="10"/>
          </p:nvPr>
        </p:nvSpPr>
        <p:spPr>
          <a:xfrm>
            <a:off x="381000" y="1411552"/>
            <a:ext cx="8382000" cy="2511457"/>
          </a:xfrm>
        </p:spPr>
        <p:txBody>
          <a:bodyPr/>
          <a:lstStyle/>
          <a:p>
            <a:r>
              <a:rPr lang="en-US" dirty="0" smtClean="0"/>
              <a:t>You are sitting with your groups (mostly)</a:t>
            </a:r>
          </a:p>
          <a:p>
            <a:r>
              <a:rPr lang="en-US" dirty="0" smtClean="0"/>
              <a:t>Exchange contact info</a:t>
            </a:r>
          </a:p>
          <a:p>
            <a:r>
              <a:rPr lang="en-US" dirty="0" smtClean="0"/>
              <a:t>Faculty might need to “float”</a:t>
            </a:r>
          </a:p>
          <a:p>
            <a:r>
              <a:rPr lang="en-US" dirty="0" smtClean="0"/>
              <a:t>Teachers: “Tell us about your school and your classroom …”</a:t>
            </a:r>
            <a:endParaRPr lang="en-US" dirty="0"/>
          </a:p>
        </p:txBody>
      </p:sp>
    </p:spTree>
    <p:extLst>
      <p:ext uri="{BB962C8B-B14F-4D97-AF65-F5344CB8AC3E}">
        <p14:creationId xmlns:p14="http://schemas.microsoft.com/office/powerpoint/2010/main" val="126944997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Objectives</a:t>
            </a:r>
            <a:endParaRPr lang="en-US" dirty="0"/>
          </a:p>
        </p:txBody>
      </p:sp>
      <p:sp>
        <p:nvSpPr>
          <p:cNvPr id="6" name="Text Placeholder 5"/>
          <p:cNvSpPr>
            <a:spLocks noGrp="1"/>
          </p:cNvSpPr>
          <p:nvPr>
            <p:ph type="body" sz="quarter" idx="10"/>
          </p:nvPr>
        </p:nvSpPr>
        <p:spPr>
          <a:xfrm>
            <a:off x="381000" y="1411552"/>
            <a:ext cx="8382000" cy="3939540"/>
          </a:xfrm>
        </p:spPr>
        <p:txBody>
          <a:bodyPr/>
          <a:lstStyle/>
          <a:p>
            <a:r>
              <a:rPr lang="en-US" dirty="0" smtClean="0"/>
              <a:t>Review the protocol for the coaching pilot (number of sessions, meetings, etc.)</a:t>
            </a:r>
          </a:p>
          <a:p>
            <a:r>
              <a:rPr lang="en-US" dirty="0" smtClean="0"/>
              <a:t>Understand how the coaching sessions fit into the student teaching semester</a:t>
            </a:r>
          </a:p>
          <a:p>
            <a:r>
              <a:rPr lang="en-US" dirty="0" smtClean="0"/>
              <a:t>Clarify expectations for participants</a:t>
            </a:r>
          </a:p>
          <a:p>
            <a:r>
              <a:rPr lang="en-US" dirty="0" smtClean="0"/>
              <a:t>Answer questions</a:t>
            </a:r>
          </a:p>
          <a:p>
            <a:r>
              <a:rPr lang="en-US" dirty="0" smtClean="0"/>
              <a:t>University Supervisor – one at each table as much as possible</a:t>
            </a:r>
            <a:endParaRPr lang="en-US" dirty="0"/>
          </a:p>
        </p:txBody>
      </p:sp>
    </p:spTree>
    <p:extLst>
      <p:ext uri="{BB962C8B-B14F-4D97-AF65-F5344CB8AC3E}">
        <p14:creationId xmlns:p14="http://schemas.microsoft.com/office/powerpoint/2010/main" val="36147745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 things to share … </a:t>
            </a:r>
            <a:endParaRPr lang="en-US" dirty="0"/>
          </a:p>
        </p:txBody>
      </p:sp>
      <p:graphicFrame>
        <p:nvGraphicFramePr>
          <p:cNvPr id="4" name="Diagram 3"/>
          <p:cNvGraphicFramePr/>
          <p:nvPr>
            <p:extLst>
              <p:ext uri="{D42A27DB-BD31-4B8C-83A1-F6EECF244321}">
                <p14:modId xmlns:p14="http://schemas.microsoft.com/office/powerpoint/2010/main" val="2461041683"/>
              </p:ext>
            </p:extLst>
          </p:nvPr>
        </p:nvGraphicFramePr>
        <p:xfrm>
          <a:off x="914400" y="1219200"/>
          <a:ext cx="76962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114800" y="3276600"/>
            <a:ext cx="1524000" cy="1200329"/>
          </a:xfrm>
          <a:prstGeom prst="rect">
            <a:avLst/>
          </a:prstGeom>
          <a:solidFill>
            <a:schemeClr val="accent2">
              <a:lumMod val="75000"/>
            </a:schemeClr>
          </a:solidFill>
          <a:ln>
            <a:solidFill>
              <a:schemeClr val="accent1"/>
            </a:solidFill>
          </a:ln>
        </p:spPr>
        <p:txBody>
          <a:bodyPr wrap="square" rtlCol="0">
            <a:spAutoFit/>
          </a:bodyPr>
          <a:lstStyle/>
          <a:p>
            <a:pPr algn="ctr"/>
            <a:r>
              <a:rPr lang="en-US" sz="2400" dirty="0" smtClean="0"/>
              <a:t>Effective</a:t>
            </a:r>
          </a:p>
          <a:p>
            <a:pPr algn="ctr"/>
            <a:r>
              <a:rPr lang="en-US" sz="2400" dirty="0" smtClean="0"/>
              <a:t>Beginning Teacher</a:t>
            </a:r>
            <a:endParaRPr lang="en-US" sz="2400" dirty="0"/>
          </a:p>
        </p:txBody>
      </p:sp>
    </p:spTree>
    <p:extLst>
      <p:ext uri="{BB962C8B-B14F-4D97-AF65-F5344CB8AC3E}">
        <p14:creationId xmlns:p14="http://schemas.microsoft.com/office/powerpoint/2010/main" val="31753890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DBE8127-D720-4C58-BEEF-BBB89ABF069E}"/>
                                            </p:graphicEl>
                                          </p:spTgt>
                                        </p:tgtEl>
                                        <p:attrNameLst>
                                          <p:attrName>style.visibility</p:attrName>
                                        </p:attrNameLst>
                                      </p:cBhvr>
                                      <p:to>
                                        <p:strVal val="visible"/>
                                      </p:to>
                                    </p:set>
                                    <p:animEffect transition="in" filter="fade">
                                      <p:cBhvr>
                                        <p:cTn id="7" dur="500"/>
                                        <p:tgtEl>
                                          <p:spTgt spid="4">
                                            <p:graphicEl>
                                              <a:dgm id="{EDBE8127-D720-4C58-BEEF-BBB89ABF069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E408D729-2E91-404B-A223-53E5F69647ED}"/>
                                            </p:graphicEl>
                                          </p:spTgt>
                                        </p:tgtEl>
                                        <p:attrNameLst>
                                          <p:attrName>style.visibility</p:attrName>
                                        </p:attrNameLst>
                                      </p:cBhvr>
                                      <p:to>
                                        <p:strVal val="visible"/>
                                      </p:to>
                                    </p:set>
                                    <p:animEffect transition="in" filter="fade">
                                      <p:cBhvr>
                                        <p:cTn id="12" dur="500"/>
                                        <p:tgtEl>
                                          <p:spTgt spid="4">
                                            <p:graphicEl>
                                              <a:dgm id="{E408D729-2E91-404B-A223-53E5F69647E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038C522E-287B-42F5-A90B-E1B101C8D026}"/>
                                            </p:graphicEl>
                                          </p:spTgt>
                                        </p:tgtEl>
                                        <p:attrNameLst>
                                          <p:attrName>style.visibility</p:attrName>
                                        </p:attrNameLst>
                                      </p:cBhvr>
                                      <p:to>
                                        <p:strVal val="visible"/>
                                      </p:to>
                                    </p:set>
                                    <p:animEffect transition="in" filter="fade">
                                      <p:cBhvr>
                                        <p:cTn id="17" dur="500"/>
                                        <p:tgtEl>
                                          <p:spTgt spid="4">
                                            <p:graphicEl>
                                              <a:dgm id="{038C522E-287B-42F5-A90B-E1B101C8D02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411552"/>
            <a:ext cx="8382000" cy="2511457"/>
          </a:xfrm>
        </p:spPr>
        <p:txBody>
          <a:bodyPr/>
          <a:lstStyle/>
          <a:p>
            <a:r>
              <a:rPr lang="en-US" dirty="0" smtClean="0"/>
              <a:t>They have never done this before; they will make mistakes</a:t>
            </a:r>
          </a:p>
          <a:p>
            <a:r>
              <a:rPr lang="en-US" dirty="0" smtClean="0"/>
              <a:t>We are the mentors, all part of the “pit crew”</a:t>
            </a:r>
          </a:p>
          <a:p>
            <a:r>
              <a:rPr lang="en-US" dirty="0" smtClean="0"/>
              <a:t>Mentor </a:t>
            </a:r>
            <a:r>
              <a:rPr lang="en-US" dirty="0" smtClean="0">
                <a:sym typeface="Wingdings" panose="05000000000000000000" pitchFamily="2" charset="2"/>
              </a:rPr>
              <a:t> broad scope</a:t>
            </a:r>
          </a:p>
          <a:p>
            <a:r>
              <a:rPr lang="en-US" dirty="0" smtClean="0">
                <a:sym typeface="Wingdings" panose="05000000000000000000" pitchFamily="2" charset="2"/>
              </a:rPr>
              <a:t>All need to step into this role</a:t>
            </a:r>
            <a:endParaRPr lang="en-US" dirty="0"/>
          </a:p>
        </p:txBody>
      </p:sp>
    </p:spTree>
    <p:extLst>
      <p:ext uri="{BB962C8B-B14F-4D97-AF65-F5344CB8AC3E}">
        <p14:creationId xmlns:p14="http://schemas.microsoft.com/office/powerpoint/2010/main" val="10139303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logistics</a:t>
            </a:r>
            <a:endParaRPr lang="en-US" dirty="0"/>
          </a:p>
        </p:txBody>
      </p:sp>
      <p:sp>
        <p:nvSpPr>
          <p:cNvPr id="3" name="Text Placeholder 2"/>
          <p:cNvSpPr>
            <a:spLocks noGrp="1"/>
          </p:cNvSpPr>
          <p:nvPr>
            <p:ph type="body" sz="quarter" idx="10"/>
          </p:nvPr>
        </p:nvSpPr>
        <p:spPr>
          <a:xfrm>
            <a:off x="381000" y="990600"/>
            <a:ext cx="8382000" cy="4902179"/>
          </a:xfrm>
        </p:spPr>
        <p:txBody>
          <a:bodyPr/>
          <a:lstStyle/>
          <a:p>
            <a:r>
              <a:rPr lang="en-US" dirty="0" smtClean="0"/>
              <a:t>Once we get protocol in place: </a:t>
            </a:r>
          </a:p>
          <a:p>
            <a:r>
              <a:rPr lang="en-US" dirty="0" smtClean="0"/>
              <a:t>Webinar to share information / discuss questions</a:t>
            </a:r>
          </a:p>
          <a:p>
            <a:r>
              <a:rPr lang="en-US" dirty="0" smtClean="0"/>
              <a:t>OR</a:t>
            </a:r>
          </a:p>
          <a:p>
            <a:r>
              <a:rPr lang="en-US" dirty="0" smtClean="0"/>
              <a:t>Face-to-face session to share information </a:t>
            </a:r>
          </a:p>
          <a:p>
            <a:r>
              <a:rPr lang="en-US" dirty="0" smtClean="0"/>
              <a:t>Based on feedback from TEI: what exactly are the expectations for a coaching session? </a:t>
            </a:r>
            <a:r>
              <a:rPr lang="en-US" dirty="0" smtClean="0">
                <a:sym typeface="Wingdings" panose="05000000000000000000" pitchFamily="2" charset="2"/>
              </a:rPr>
              <a:t> we will address this question in this session</a:t>
            </a:r>
          </a:p>
          <a:p>
            <a:r>
              <a:rPr lang="en-US" dirty="0" smtClean="0">
                <a:sym typeface="Wingdings" panose="05000000000000000000" pitchFamily="2" charset="2"/>
              </a:rPr>
              <a:t>Mid-August  August 9, 10, or 11 </a:t>
            </a:r>
            <a:endParaRPr lang="en-US" dirty="0"/>
          </a:p>
        </p:txBody>
      </p:sp>
    </p:spTree>
    <p:extLst>
      <p:ext uri="{BB962C8B-B14F-4D97-AF65-F5344CB8AC3E}">
        <p14:creationId xmlns:p14="http://schemas.microsoft.com/office/powerpoint/2010/main" val="3043870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with Candidates </a:t>
            </a:r>
            <a:endParaRPr lang="en-US" dirty="0"/>
          </a:p>
        </p:txBody>
      </p:sp>
      <p:sp>
        <p:nvSpPr>
          <p:cNvPr id="3" name="Text Placeholder 2"/>
          <p:cNvSpPr>
            <a:spLocks noGrp="1"/>
          </p:cNvSpPr>
          <p:nvPr>
            <p:ph type="body" sz="quarter" idx="10"/>
          </p:nvPr>
        </p:nvSpPr>
        <p:spPr>
          <a:xfrm>
            <a:off x="457200" y="933942"/>
            <a:ext cx="8382000" cy="6352508"/>
          </a:xfrm>
        </p:spPr>
        <p:txBody>
          <a:bodyPr/>
          <a:lstStyle/>
          <a:p>
            <a:r>
              <a:rPr lang="en-US" dirty="0" smtClean="0"/>
              <a:t>Orientation for candidates, CEs, faculty, and supervisors:  </a:t>
            </a:r>
            <a:r>
              <a:rPr lang="en-US" b="1" u="sng" dirty="0" smtClean="0"/>
              <a:t>August 25, 2:00-3:30</a:t>
            </a:r>
            <a:r>
              <a:rPr lang="en-US" dirty="0" smtClean="0"/>
              <a:t>, location TBD.</a:t>
            </a:r>
          </a:p>
          <a:p>
            <a:r>
              <a:rPr lang="en-US" dirty="0" smtClean="0"/>
              <a:t>Asking everyone to attend (required for candidates).</a:t>
            </a:r>
          </a:p>
          <a:p>
            <a:r>
              <a:rPr lang="en-US" dirty="0" smtClean="0"/>
              <a:t>Review expectations for candidates. Calendar will help with this. </a:t>
            </a:r>
          </a:p>
          <a:p>
            <a:r>
              <a:rPr lang="en-US" dirty="0" smtClean="0"/>
              <a:t>Meeting time for TEI groups (may have to juggle a bit!).</a:t>
            </a:r>
          </a:p>
          <a:p>
            <a:r>
              <a:rPr lang="en-US" dirty="0" smtClean="0"/>
              <a:t>Candidates may NOT report to school sites until they have attended an orientation. </a:t>
            </a:r>
          </a:p>
          <a:p>
            <a:r>
              <a:rPr lang="en-US" dirty="0" smtClean="0"/>
              <a:t>You will receive an email with details. </a:t>
            </a:r>
          </a:p>
          <a:p>
            <a:endParaRPr lang="en-US" dirty="0"/>
          </a:p>
        </p:txBody>
      </p:sp>
    </p:spTree>
    <p:extLst>
      <p:ext uri="{BB962C8B-B14F-4D97-AF65-F5344CB8AC3E}">
        <p14:creationId xmlns:p14="http://schemas.microsoft.com/office/powerpoint/2010/main" val="21742292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Text Placeholder 2"/>
          <p:cNvSpPr>
            <a:spLocks noGrp="1"/>
          </p:cNvSpPr>
          <p:nvPr>
            <p:ph type="body" sz="quarter" idx="10"/>
          </p:nvPr>
        </p:nvSpPr>
        <p:spPr>
          <a:xfrm>
            <a:off x="381000" y="894986"/>
            <a:ext cx="8382000" cy="4924425"/>
          </a:xfrm>
        </p:spPr>
        <p:txBody>
          <a:bodyPr/>
          <a:lstStyle/>
          <a:p>
            <a:r>
              <a:rPr lang="en-US" dirty="0" smtClean="0"/>
              <a:t>Undergraduate candidates</a:t>
            </a:r>
          </a:p>
          <a:p>
            <a:r>
              <a:rPr lang="en-US" dirty="0" smtClean="0"/>
              <a:t>Last year of the program – student teaching full time in the spring semester</a:t>
            </a:r>
          </a:p>
          <a:p>
            <a:r>
              <a:rPr lang="en-US" dirty="0" smtClean="0"/>
              <a:t>Finishing coursework in the fall semester</a:t>
            </a:r>
          </a:p>
          <a:p>
            <a:r>
              <a:rPr lang="en-US" dirty="0" smtClean="0"/>
              <a:t>Expectation for fall: equivalent of one day per week (could be split)</a:t>
            </a:r>
          </a:p>
          <a:p>
            <a:r>
              <a:rPr lang="en-US" dirty="0" smtClean="0"/>
              <a:t>YLI checklist of activities – supplements course assignments (copy is in the Handbook)</a:t>
            </a:r>
          </a:p>
          <a:p>
            <a:r>
              <a:rPr lang="en-US" dirty="0" smtClean="0"/>
              <a:t>Handbook will be available online from OFE website</a:t>
            </a:r>
            <a:endParaRPr lang="en-US" dirty="0"/>
          </a:p>
        </p:txBody>
      </p:sp>
    </p:spTree>
    <p:extLst>
      <p:ext uri="{BB962C8B-B14F-4D97-AF65-F5344CB8AC3E}">
        <p14:creationId xmlns:p14="http://schemas.microsoft.com/office/powerpoint/2010/main" val="28288583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candidate progress </a:t>
            </a:r>
            <a:endParaRPr lang="en-US" dirty="0"/>
          </a:p>
        </p:txBody>
      </p:sp>
      <p:sp>
        <p:nvSpPr>
          <p:cNvPr id="3" name="Text Placeholder 2"/>
          <p:cNvSpPr>
            <a:spLocks noGrp="1"/>
          </p:cNvSpPr>
          <p:nvPr>
            <p:ph type="body" sz="quarter" idx="10"/>
          </p:nvPr>
        </p:nvSpPr>
        <p:spPr>
          <a:xfrm>
            <a:off x="381000" y="1411552"/>
            <a:ext cx="8382000" cy="4727448"/>
          </a:xfrm>
        </p:spPr>
        <p:txBody>
          <a:bodyPr/>
          <a:lstStyle/>
          <a:p>
            <a:r>
              <a:rPr lang="en-US" dirty="0" smtClean="0"/>
              <a:t>CEs complete two (2) assessments of candidates </a:t>
            </a:r>
            <a:r>
              <a:rPr lang="en-US" u="sng" dirty="0" smtClean="0"/>
              <a:t>IN ADDITION</a:t>
            </a:r>
            <a:r>
              <a:rPr lang="en-US" dirty="0" smtClean="0"/>
              <a:t> to coaching sessions for Pilot. </a:t>
            </a:r>
          </a:p>
          <a:p>
            <a:r>
              <a:rPr lang="en-US" dirty="0" smtClean="0"/>
              <a:t>All CEs hosting an undergraduate complete these.</a:t>
            </a:r>
          </a:p>
          <a:p>
            <a:r>
              <a:rPr lang="en-US" dirty="0" smtClean="0"/>
              <a:t>“Progress checks” … designed primarily to assess candidate professional behaviors and track progression to student teaching.</a:t>
            </a:r>
          </a:p>
          <a:p>
            <a:r>
              <a:rPr lang="en-US" dirty="0" smtClean="0"/>
              <a:t>CEs will receive email invitations to complete these assessments (survey-forms) at midterm and at the end of the semester. </a:t>
            </a:r>
            <a:endParaRPr lang="en-US" dirty="0"/>
          </a:p>
        </p:txBody>
      </p:sp>
    </p:spTree>
    <p:extLst>
      <p:ext uri="{BB962C8B-B14F-4D97-AF65-F5344CB8AC3E}">
        <p14:creationId xmlns:p14="http://schemas.microsoft.com/office/powerpoint/2010/main" val="26374216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 Fall</a:t>
            </a:r>
            <a:endParaRPr lang="en-US" dirty="0"/>
          </a:p>
        </p:txBody>
      </p:sp>
      <p:graphicFrame>
        <p:nvGraphicFramePr>
          <p:cNvPr id="5" name="Diagram 4"/>
          <p:cNvGraphicFramePr/>
          <p:nvPr>
            <p:extLst>
              <p:ext uri="{D42A27DB-BD31-4B8C-83A1-F6EECF244321}">
                <p14:modId xmlns:p14="http://schemas.microsoft.com/office/powerpoint/2010/main" val="1727818913"/>
              </p:ext>
            </p:extLst>
          </p:nvPr>
        </p:nvGraphicFramePr>
        <p:xfrm>
          <a:off x="1143000" y="1981200"/>
          <a:ext cx="6858000" cy="274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85800" y="894985"/>
            <a:ext cx="7620000" cy="707886"/>
          </a:xfrm>
          <a:prstGeom prst="rect">
            <a:avLst/>
          </a:prstGeom>
          <a:noFill/>
        </p:spPr>
        <p:txBody>
          <a:bodyPr wrap="square" rtlCol="0">
            <a:spAutoFit/>
          </a:bodyPr>
          <a:lstStyle/>
          <a:p>
            <a:r>
              <a:rPr lang="en-US" sz="4000" dirty="0" smtClean="0"/>
              <a:t>Number of coaching sessions – 4 </a:t>
            </a:r>
            <a:endParaRPr lang="en-US" sz="4000" dirty="0"/>
          </a:p>
        </p:txBody>
      </p:sp>
      <p:sp>
        <p:nvSpPr>
          <p:cNvPr id="6" name="TextBox 5"/>
          <p:cNvSpPr txBox="1"/>
          <p:nvPr/>
        </p:nvSpPr>
        <p:spPr>
          <a:xfrm>
            <a:off x="533400" y="457200"/>
            <a:ext cx="8229600" cy="5170646"/>
          </a:xfrm>
          <a:prstGeom prst="rect">
            <a:avLst/>
          </a:prstGeom>
          <a:solidFill>
            <a:schemeClr val="tx2">
              <a:lumMod val="40000"/>
              <a:lumOff val="60000"/>
            </a:schemeClr>
          </a:solidFill>
        </p:spPr>
        <p:txBody>
          <a:bodyPr wrap="square" rtlCol="0">
            <a:spAutoFit/>
          </a:bodyPr>
          <a:lstStyle/>
          <a:p>
            <a:r>
              <a:rPr lang="en-US" sz="3000" dirty="0">
                <a:solidFill>
                  <a:schemeClr val="bg1">
                    <a:lumMod val="95000"/>
                    <a:lumOff val="5000"/>
                  </a:schemeClr>
                </a:solidFill>
              </a:rPr>
              <a:t>Protocol </a:t>
            </a:r>
            <a:r>
              <a:rPr lang="en-US" sz="3000" u="sng" dirty="0">
                <a:solidFill>
                  <a:schemeClr val="bg1">
                    <a:lumMod val="95000"/>
                    <a:lumOff val="5000"/>
                  </a:schemeClr>
                </a:solidFill>
              </a:rPr>
              <a:t>for coaching sessions</a:t>
            </a:r>
            <a:r>
              <a:rPr lang="en-US" sz="3000" dirty="0">
                <a:solidFill>
                  <a:schemeClr val="bg1">
                    <a:lumMod val="95000"/>
                    <a:lumOff val="5000"/>
                  </a:schemeClr>
                </a:solidFill>
              </a:rPr>
              <a:t>:</a:t>
            </a:r>
          </a:p>
          <a:p>
            <a:pPr marL="457200" lvl="0" indent="-457200">
              <a:buFont typeface="Arial" panose="020B0604020202020204" pitchFamily="34" charset="0"/>
              <a:buChar char="•"/>
            </a:pPr>
            <a:r>
              <a:rPr lang="en-US" sz="3000" dirty="0">
                <a:solidFill>
                  <a:schemeClr val="bg1">
                    <a:lumMod val="95000"/>
                    <a:lumOff val="5000"/>
                  </a:schemeClr>
                </a:solidFill>
              </a:rPr>
              <a:t>DFI will develop a document aligned to TEI objectives to aid </a:t>
            </a:r>
            <a:r>
              <a:rPr lang="en-US" sz="3000" dirty="0" smtClean="0">
                <a:solidFill>
                  <a:schemeClr val="bg1">
                    <a:lumMod val="95000"/>
                    <a:lumOff val="5000"/>
                  </a:schemeClr>
                </a:solidFill>
              </a:rPr>
              <a:t>coaches.</a:t>
            </a:r>
            <a:endParaRPr lang="en-US" sz="3000" dirty="0">
              <a:solidFill>
                <a:schemeClr val="bg1">
                  <a:lumMod val="95000"/>
                  <a:lumOff val="5000"/>
                </a:schemeClr>
              </a:solidFill>
            </a:endParaRPr>
          </a:p>
          <a:p>
            <a:pPr marL="457200" lvl="0" indent="-457200">
              <a:buFont typeface="Arial" panose="020B0604020202020204" pitchFamily="34" charset="0"/>
              <a:buChar char="•"/>
            </a:pPr>
            <a:r>
              <a:rPr lang="en-US" sz="3000" dirty="0">
                <a:solidFill>
                  <a:schemeClr val="bg1">
                    <a:lumMod val="95000"/>
                    <a:lumOff val="5000"/>
                  </a:schemeClr>
                </a:solidFill>
              </a:rPr>
              <a:t>Will include coaching “look </a:t>
            </a:r>
            <a:r>
              <a:rPr lang="en-US" sz="3000" dirty="0" err="1" smtClean="0">
                <a:solidFill>
                  <a:schemeClr val="bg1">
                    <a:lumMod val="95000"/>
                    <a:lumOff val="5000"/>
                  </a:schemeClr>
                </a:solidFill>
              </a:rPr>
              <a:t>fors</a:t>
            </a:r>
            <a:r>
              <a:rPr lang="en-US" sz="3000" dirty="0" smtClean="0">
                <a:solidFill>
                  <a:schemeClr val="bg1">
                    <a:lumMod val="95000"/>
                    <a:lumOff val="5000"/>
                  </a:schemeClr>
                </a:solidFill>
              </a:rPr>
              <a:t>,” </a:t>
            </a:r>
            <a:r>
              <a:rPr lang="en-US" sz="3000" dirty="0">
                <a:solidFill>
                  <a:schemeClr val="bg1">
                    <a:lumMod val="95000"/>
                    <a:lumOff val="5000"/>
                  </a:schemeClr>
                </a:solidFill>
              </a:rPr>
              <a:t>coaching information, maybe some guiding questions (TBD</a:t>
            </a:r>
            <a:r>
              <a:rPr lang="en-US" sz="3000" dirty="0" smtClean="0">
                <a:solidFill>
                  <a:schemeClr val="bg1">
                    <a:lumMod val="95000"/>
                    <a:lumOff val="5000"/>
                  </a:schemeClr>
                </a:solidFill>
              </a:rPr>
              <a:t>).</a:t>
            </a:r>
            <a:endParaRPr lang="en-US" sz="3000" dirty="0">
              <a:solidFill>
                <a:schemeClr val="bg1">
                  <a:lumMod val="95000"/>
                  <a:lumOff val="5000"/>
                </a:schemeClr>
              </a:solidFill>
            </a:endParaRPr>
          </a:p>
          <a:p>
            <a:pPr marL="457200" lvl="0" indent="-457200">
              <a:buFont typeface="Arial" panose="020B0604020202020204" pitchFamily="34" charset="0"/>
              <a:buChar char="•"/>
            </a:pPr>
            <a:r>
              <a:rPr lang="en-US" sz="3000" dirty="0">
                <a:solidFill>
                  <a:schemeClr val="bg1">
                    <a:lumMod val="95000"/>
                    <a:lumOff val="5000"/>
                  </a:schemeClr>
                </a:solidFill>
              </a:rPr>
              <a:t>Will be used to document that coaching has occurred and what happened during the </a:t>
            </a:r>
            <a:r>
              <a:rPr lang="en-US" sz="3000" dirty="0" smtClean="0">
                <a:solidFill>
                  <a:schemeClr val="bg1">
                    <a:lumMod val="95000"/>
                    <a:lumOff val="5000"/>
                  </a:schemeClr>
                </a:solidFill>
              </a:rPr>
              <a:t>session.</a:t>
            </a:r>
            <a:endParaRPr lang="en-US" sz="3000" dirty="0">
              <a:solidFill>
                <a:schemeClr val="bg1">
                  <a:lumMod val="95000"/>
                  <a:lumOff val="5000"/>
                </a:schemeClr>
              </a:solidFill>
            </a:endParaRPr>
          </a:p>
          <a:p>
            <a:pPr marL="457200" lvl="0" indent="-457200">
              <a:buFont typeface="Arial" panose="020B0604020202020204" pitchFamily="34" charset="0"/>
              <a:buChar char="•"/>
            </a:pPr>
            <a:r>
              <a:rPr lang="en-US" sz="3000" dirty="0">
                <a:solidFill>
                  <a:schemeClr val="bg1">
                    <a:lumMod val="95000"/>
                    <a:lumOff val="5000"/>
                  </a:schemeClr>
                </a:solidFill>
              </a:rPr>
              <a:t>Will </a:t>
            </a:r>
            <a:r>
              <a:rPr lang="en-US" sz="3000" dirty="0" smtClean="0">
                <a:solidFill>
                  <a:schemeClr val="bg1">
                    <a:lumMod val="95000"/>
                    <a:lumOff val="5000"/>
                  </a:schemeClr>
                </a:solidFill>
              </a:rPr>
              <a:t>(probably</a:t>
            </a:r>
            <a:r>
              <a:rPr lang="en-US" sz="3000" dirty="0">
                <a:solidFill>
                  <a:schemeClr val="bg1">
                    <a:lumMod val="95000"/>
                    <a:lumOff val="5000"/>
                  </a:schemeClr>
                </a:solidFill>
              </a:rPr>
              <a:t>) be shared via a Google folder (TBD</a:t>
            </a:r>
            <a:r>
              <a:rPr lang="en-US" sz="3000" dirty="0" smtClean="0">
                <a:solidFill>
                  <a:schemeClr val="bg1">
                    <a:lumMod val="95000"/>
                    <a:lumOff val="5000"/>
                  </a:schemeClr>
                </a:solidFill>
              </a:rPr>
              <a:t>).</a:t>
            </a:r>
            <a:endParaRPr lang="en-US" sz="3000" dirty="0">
              <a:solidFill>
                <a:schemeClr val="bg1">
                  <a:lumMod val="95000"/>
                  <a:lumOff val="5000"/>
                </a:schemeClr>
              </a:solidFill>
            </a:endParaRPr>
          </a:p>
          <a:p>
            <a:pPr marL="457200" lvl="0" indent="-457200">
              <a:buFont typeface="Arial" panose="020B0604020202020204" pitchFamily="34" charset="0"/>
              <a:buChar char="•"/>
            </a:pPr>
            <a:r>
              <a:rPr lang="en-US" sz="3000" dirty="0">
                <a:solidFill>
                  <a:schemeClr val="bg1">
                    <a:lumMod val="95000"/>
                    <a:lumOff val="5000"/>
                  </a:schemeClr>
                </a:solidFill>
              </a:rPr>
              <a:t>Working on this in July; will share by </a:t>
            </a:r>
            <a:r>
              <a:rPr lang="en-US" sz="3000" dirty="0" smtClean="0">
                <a:solidFill>
                  <a:schemeClr val="bg1">
                    <a:lumMod val="95000"/>
                    <a:lumOff val="5000"/>
                  </a:schemeClr>
                </a:solidFill>
              </a:rPr>
              <a:t>mid-August.</a:t>
            </a:r>
            <a:endParaRPr lang="en-US" sz="3000" dirty="0">
              <a:solidFill>
                <a:schemeClr val="bg1">
                  <a:lumMod val="95000"/>
                  <a:lumOff val="5000"/>
                </a:schemeClr>
              </a:solidFill>
            </a:endParaRPr>
          </a:p>
        </p:txBody>
      </p:sp>
    </p:spTree>
    <p:extLst>
      <p:ext uri="{BB962C8B-B14F-4D97-AF65-F5344CB8AC3E}">
        <p14:creationId xmlns:p14="http://schemas.microsoft.com/office/powerpoint/2010/main" val="16362909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DCEF866E-B1F2-45BD-8C94-88D5E3DEE46E}"/>
                                            </p:graphicEl>
                                          </p:spTgt>
                                        </p:tgtEl>
                                        <p:attrNameLst>
                                          <p:attrName>style.visibility</p:attrName>
                                        </p:attrNameLst>
                                      </p:cBhvr>
                                      <p:to>
                                        <p:strVal val="visible"/>
                                      </p:to>
                                    </p:set>
                                    <p:animEffect transition="in" filter="fade">
                                      <p:cBhvr>
                                        <p:cTn id="7" dur="750"/>
                                        <p:tgtEl>
                                          <p:spTgt spid="5">
                                            <p:graphicEl>
                                              <a:dgm id="{DCEF866E-B1F2-45BD-8C94-88D5E3DEE46E}"/>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B8D997BC-5FFC-4983-ACEF-2835F3B91776}"/>
                                            </p:graphicEl>
                                          </p:spTgt>
                                        </p:tgtEl>
                                        <p:attrNameLst>
                                          <p:attrName>style.visibility</p:attrName>
                                        </p:attrNameLst>
                                      </p:cBhvr>
                                      <p:to>
                                        <p:strVal val="visible"/>
                                      </p:to>
                                    </p:set>
                                    <p:animEffect transition="in" filter="fade">
                                      <p:cBhvr>
                                        <p:cTn id="10" dur="750"/>
                                        <p:tgtEl>
                                          <p:spTgt spid="5">
                                            <p:graphicEl>
                                              <a:dgm id="{B8D997BC-5FFC-4983-ACEF-2835F3B91776}"/>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graphicEl>
                                              <a:dgm id="{03810C8E-A785-4F01-AC6B-91FBAE274DA2}"/>
                                            </p:graphicEl>
                                          </p:spTgt>
                                        </p:tgtEl>
                                        <p:attrNameLst>
                                          <p:attrName>style.visibility</p:attrName>
                                        </p:attrNameLst>
                                      </p:cBhvr>
                                      <p:to>
                                        <p:strVal val="visible"/>
                                      </p:to>
                                    </p:set>
                                    <p:animEffect transition="in" filter="fade">
                                      <p:cBhvr>
                                        <p:cTn id="13" dur="750"/>
                                        <p:tgtEl>
                                          <p:spTgt spid="5">
                                            <p:graphicEl>
                                              <a:dgm id="{03810C8E-A785-4F01-AC6B-91FBAE274DA2}"/>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graphicEl>
                                              <a:dgm id="{58C05BEF-1B72-4CE7-8044-E7E06B074387}"/>
                                            </p:graphicEl>
                                          </p:spTgt>
                                        </p:tgtEl>
                                        <p:attrNameLst>
                                          <p:attrName>style.visibility</p:attrName>
                                        </p:attrNameLst>
                                      </p:cBhvr>
                                      <p:to>
                                        <p:strVal val="visible"/>
                                      </p:to>
                                    </p:set>
                                    <p:animEffect transition="in" filter="fade">
                                      <p:cBhvr>
                                        <p:cTn id="18" dur="750"/>
                                        <p:tgtEl>
                                          <p:spTgt spid="5">
                                            <p:graphicEl>
                                              <a:dgm id="{58C05BEF-1B72-4CE7-8044-E7E06B074387}"/>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graphicEl>
                                              <a:dgm id="{A2120252-143E-49DD-BE56-DE79C1263ED9}"/>
                                            </p:graphicEl>
                                          </p:spTgt>
                                        </p:tgtEl>
                                        <p:attrNameLst>
                                          <p:attrName>style.visibility</p:attrName>
                                        </p:attrNameLst>
                                      </p:cBhvr>
                                      <p:to>
                                        <p:strVal val="visible"/>
                                      </p:to>
                                    </p:set>
                                    <p:animEffect transition="in" filter="fade">
                                      <p:cBhvr>
                                        <p:cTn id="21" dur="750"/>
                                        <p:tgtEl>
                                          <p:spTgt spid="5">
                                            <p:graphicEl>
                                              <a:dgm id="{A2120252-143E-49DD-BE56-DE79C1263ED9}"/>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graphicEl>
                                              <a:dgm id="{E50F4C96-82FF-42FC-9F44-682376506A83}"/>
                                            </p:graphicEl>
                                          </p:spTgt>
                                        </p:tgtEl>
                                        <p:attrNameLst>
                                          <p:attrName>style.visibility</p:attrName>
                                        </p:attrNameLst>
                                      </p:cBhvr>
                                      <p:to>
                                        <p:strVal val="visible"/>
                                      </p:to>
                                    </p:set>
                                    <p:animEffect transition="in" filter="fade">
                                      <p:cBhvr>
                                        <p:cTn id="24" dur="750"/>
                                        <p:tgtEl>
                                          <p:spTgt spid="5">
                                            <p:graphicEl>
                                              <a:dgm id="{E50F4C96-82FF-42FC-9F44-682376506A83}"/>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graphicEl>
                                              <a:dgm id="{86CD0BD6-4ADB-4B25-B8BF-BD9CF627FDBA}"/>
                                            </p:graphicEl>
                                          </p:spTgt>
                                        </p:tgtEl>
                                        <p:attrNameLst>
                                          <p:attrName>style.visibility</p:attrName>
                                        </p:attrNameLst>
                                      </p:cBhvr>
                                      <p:to>
                                        <p:strVal val="visible"/>
                                      </p:to>
                                    </p:set>
                                    <p:animEffect transition="in" filter="fade">
                                      <p:cBhvr>
                                        <p:cTn id="27" dur="750"/>
                                        <p:tgtEl>
                                          <p:spTgt spid="5">
                                            <p:graphicEl>
                                              <a:dgm id="{86CD0BD6-4ADB-4B25-B8BF-BD9CF627FDBA}"/>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graphicEl>
                                              <a:dgm id="{E7010EC9-41BC-46D6-A934-D9016E5647C0}"/>
                                            </p:graphicEl>
                                          </p:spTgt>
                                        </p:tgtEl>
                                        <p:attrNameLst>
                                          <p:attrName>style.visibility</p:attrName>
                                        </p:attrNameLst>
                                      </p:cBhvr>
                                      <p:to>
                                        <p:strVal val="visible"/>
                                      </p:to>
                                    </p:set>
                                    <p:animEffect transition="in" filter="fade">
                                      <p:cBhvr>
                                        <p:cTn id="30" dur="750"/>
                                        <p:tgtEl>
                                          <p:spTgt spid="5">
                                            <p:graphicEl>
                                              <a:dgm id="{E7010EC9-41BC-46D6-A934-D9016E5647C0}"/>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graphicEl>
                                              <a:dgm id="{AC739F01-E7DC-43B2-83A5-58E4783B01F4}"/>
                                            </p:graphicEl>
                                          </p:spTgt>
                                        </p:tgtEl>
                                        <p:attrNameLst>
                                          <p:attrName>style.visibility</p:attrName>
                                        </p:attrNameLst>
                                      </p:cBhvr>
                                      <p:to>
                                        <p:strVal val="visible"/>
                                      </p:to>
                                    </p:set>
                                    <p:animEffect transition="in" filter="fade">
                                      <p:cBhvr>
                                        <p:cTn id="33" dur="750"/>
                                        <p:tgtEl>
                                          <p:spTgt spid="5">
                                            <p:graphicEl>
                                              <a:dgm id="{AC739F01-E7DC-43B2-83A5-58E4783B01F4}"/>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75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6"/>
                                        </p:tgtEl>
                                      </p:cBhvr>
                                    </p:animEffect>
                                    <p:set>
                                      <p:cBhvr>
                                        <p:cTn id="43"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lvlAtOnce"/>
        </p:bldSub>
      </p:bldGraphic>
      <p:bldP spid="6" grpId="0" animBg="1"/>
      <p:bldP spid="6" grpId="1" animBg="1"/>
    </p:bldLst>
  </p:timing>
</p:sld>
</file>

<file path=ppt/theme/theme1.xml><?xml version="1.0" encoding="utf-8"?>
<a:theme xmlns:a="http://schemas.openxmlformats.org/drawingml/2006/main" name="UNCCharlotte_template03 (1)">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UNCCharlotte_template03 (1)</Template>
  <TotalTime>730</TotalTime>
  <Words>1291</Words>
  <Application>Microsoft Office PowerPoint</Application>
  <PresentationFormat>On-screen Show (4:3)</PresentationFormat>
  <Paragraphs>147</Paragraphs>
  <Slides>19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Segoe</vt:lpstr>
      <vt:lpstr>Wingdings</vt:lpstr>
      <vt:lpstr>UNCCharlotte_template03 (1)</vt:lpstr>
      <vt:lpstr>TEI Pilot Project</vt:lpstr>
      <vt:lpstr>Objectives</vt:lpstr>
      <vt:lpstr>Few things to share … </vt:lpstr>
      <vt:lpstr>PowerPoint Presentation</vt:lpstr>
      <vt:lpstr>Sharing logistics</vt:lpstr>
      <vt:lpstr>Orientation with Candidates </vt:lpstr>
      <vt:lpstr>Context</vt:lpstr>
      <vt:lpstr>Assessing candidate progress </vt:lpstr>
      <vt:lpstr>Protocol  - Fall</vt:lpstr>
      <vt:lpstr>Protocol – Fall - Meetings</vt:lpstr>
      <vt:lpstr>A quick summary of student teaching … </vt:lpstr>
      <vt:lpstr>Protocol  - Spring</vt:lpstr>
      <vt:lpstr>Protocol – Spring - Meetings</vt:lpstr>
      <vt:lpstr>Protocol – Spring - Meetings</vt:lpstr>
      <vt:lpstr>Things of note …  </vt:lpstr>
      <vt:lpstr>Measuring Outcomes</vt:lpstr>
      <vt:lpstr>Questions </vt:lpstr>
      <vt:lpstr>Questions – cont. </vt:lpstr>
      <vt:lpstr>Talking in TEI groups</vt:lpstr>
    </vt:vector>
  </TitlesOfParts>
  <Company>UNC Charlotte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Cindy Jones</dc:creator>
  <cp:lastModifiedBy>Parrish, Barbara</cp:lastModifiedBy>
  <cp:revision>33</cp:revision>
  <dcterms:created xsi:type="dcterms:W3CDTF">2014-04-28T15:05:06Z</dcterms:created>
  <dcterms:modified xsi:type="dcterms:W3CDTF">2017-08-16T20:24:09Z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TC102867421033</vt:lpwstr>
  </property>
</Properties>
</file>