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3" r:id="rId1"/>
  </p:sldMasterIdLst>
  <p:notesMasterIdLst>
    <p:notesMasterId r:id="rId107"/>
  </p:notesMasterIdLst>
  <p:sldIdLst>
    <p:sldId id="256" r:id="rId2"/>
    <p:sldId id="264" r:id="rId3"/>
    <p:sldId id="263" r:id="rId4"/>
    <p:sldId id="395" r:id="rId5"/>
    <p:sldId id="421" r:id="rId6"/>
    <p:sldId id="450" r:id="rId7"/>
    <p:sldId id="420" r:id="rId8"/>
    <p:sldId id="412" r:id="rId9"/>
    <p:sldId id="413" r:id="rId10"/>
    <p:sldId id="452" r:id="rId11"/>
    <p:sldId id="451" r:id="rId12"/>
    <p:sldId id="385" r:id="rId13"/>
    <p:sldId id="386" r:id="rId14"/>
    <p:sldId id="387" r:id="rId15"/>
    <p:sldId id="389" r:id="rId16"/>
    <p:sldId id="418" r:id="rId17"/>
    <p:sldId id="289" r:id="rId18"/>
    <p:sldId id="290" r:id="rId19"/>
    <p:sldId id="291" r:id="rId20"/>
    <p:sldId id="293" r:id="rId21"/>
    <p:sldId id="329" r:id="rId22"/>
    <p:sldId id="423" r:id="rId23"/>
    <p:sldId id="424" r:id="rId24"/>
    <p:sldId id="453" r:id="rId25"/>
    <p:sldId id="425" r:id="rId26"/>
    <p:sldId id="426" r:id="rId27"/>
    <p:sldId id="427" r:id="rId28"/>
    <p:sldId id="428" r:id="rId29"/>
    <p:sldId id="429" r:id="rId30"/>
    <p:sldId id="430" r:id="rId31"/>
    <p:sldId id="431" r:id="rId32"/>
    <p:sldId id="432" r:id="rId33"/>
    <p:sldId id="433" r:id="rId34"/>
    <p:sldId id="434" r:id="rId35"/>
    <p:sldId id="435" r:id="rId36"/>
    <p:sldId id="436" r:id="rId37"/>
    <p:sldId id="437" r:id="rId38"/>
    <p:sldId id="438" r:id="rId39"/>
    <p:sldId id="439" r:id="rId40"/>
    <p:sldId id="440" r:id="rId41"/>
    <p:sldId id="441" r:id="rId42"/>
    <p:sldId id="442" r:id="rId43"/>
    <p:sldId id="443" r:id="rId44"/>
    <p:sldId id="444" r:id="rId45"/>
    <p:sldId id="455" r:id="rId46"/>
    <p:sldId id="449" r:id="rId47"/>
    <p:sldId id="422" r:id="rId48"/>
    <p:sldId id="411" r:id="rId49"/>
    <p:sldId id="458" r:id="rId50"/>
    <p:sldId id="445" r:id="rId51"/>
    <p:sldId id="454" r:id="rId52"/>
    <p:sldId id="399" r:id="rId53"/>
    <p:sldId id="397" r:id="rId54"/>
    <p:sldId id="301" r:id="rId55"/>
    <p:sldId id="407" r:id="rId56"/>
    <p:sldId id="302" r:id="rId57"/>
    <p:sldId id="401" r:id="rId58"/>
    <p:sldId id="306" r:id="rId59"/>
    <p:sldId id="309" r:id="rId60"/>
    <p:sldId id="310" r:id="rId61"/>
    <p:sldId id="312" r:id="rId62"/>
    <p:sldId id="316" r:id="rId63"/>
    <p:sldId id="408" r:id="rId64"/>
    <p:sldId id="317" r:id="rId65"/>
    <p:sldId id="319" r:id="rId66"/>
    <p:sldId id="320" r:id="rId67"/>
    <p:sldId id="321" r:id="rId68"/>
    <p:sldId id="322" r:id="rId69"/>
    <p:sldId id="323" r:id="rId70"/>
    <p:sldId id="460" r:id="rId71"/>
    <p:sldId id="466" r:id="rId72"/>
    <p:sldId id="467" r:id="rId73"/>
    <p:sldId id="276" r:id="rId74"/>
    <p:sldId id="277" r:id="rId75"/>
    <p:sldId id="398" r:id="rId76"/>
    <p:sldId id="457" r:id="rId77"/>
    <p:sldId id="278" r:id="rId78"/>
    <p:sldId id="296" r:id="rId79"/>
    <p:sldId id="409" r:id="rId80"/>
    <p:sldId id="410" r:id="rId81"/>
    <p:sldId id="279" r:id="rId82"/>
    <p:sldId id="343" r:id="rId83"/>
    <p:sldId id="403" r:id="rId84"/>
    <p:sldId id="377" r:id="rId85"/>
    <p:sldId id="402" r:id="rId86"/>
    <p:sldId id="461" r:id="rId87"/>
    <p:sldId id="462" r:id="rId88"/>
    <p:sldId id="379" r:id="rId89"/>
    <p:sldId id="383" r:id="rId90"/>
    <p:sldId id="378" r:id="rId91"/>
    <p:sldId id="382" r:id="rId92"/>
    <p:sldId id="404" r:id="rId93"/>
    <p:sldId id="464" r:id="rId94"/>
    <p:sldId id="465" r:id="rId95"/>
    <p:sldId id="281" r:id="rId96"/>
    <p:sldId id="282" r:id="rId97"/>
    <p:sldId id="375" r:id="rId98"/>
    <p:sldId id="463" r:id="rId99"/>
    <p:sldId id="468" r:id="rId100"/>
    <p:sldId id="474" r:id="rId101"/>
    <p:sldId id="471" r:id="rId102"/>
    <p:sldId id="469" r:id="rId103"/>
    <p:sldId id="470" r:id="rId104"/>
    <p:sldId id="472" r:id="rId105"/>
    <p:sldId id="473" r:id="rId10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3C"/>
    <a:srgbClr val="0187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0"/>
    <p:restoredTop sz="91346"/>
  </p:normalViewPr>
  <p:slideViewPr>
    <p:cSldViewPr snapToGrid="0" snapToObjects="1">
      <p:cViewPr varScale="1">
        <p:scale>
          <a:sx n="73" d="100"/>
          <a:sy n="73" d="100"/>
        </p:scale>
        <p:origin x="90" y="3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image" Target="../media/image2.png"/><Relationship Id="rId4" Type="http://schemas.openxmlformats.org/officeDocument/2006/relationships/image" Target="../media/image5.png"/></Relationships>
</file>

<file path=ppt/diagrams/_rels/data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image" Target="../media/image2.png"/><Relationship Id="rId4" Type="http://schemas.openxmlformats.org/officeDocument/2006/relationships/image" Target="../media/image5.png"/></Relationships>
</file>

<file path=ppt/diagrams/_rels/data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image" Target="../media/image2.png"/><Relationship Id="rId4" Type="http://schemas.openxmlformats.org/officeDocument/2006/relationships/image" Target="../media/image5.png"/></Relationships>
</file>

<file path=ppt/diagrams/_rels/data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image" Target="../media/image2.png"/><Relationship Id="rId4" Type="http://schemas.openxmlformats.org/officeDocument/2006/relationships/image" Target="../media/image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image" Target="../media/image2.png"/><Relationship Id="rId4" Type="http://schemas.openxmlformats.org/officeDocument/2006/relationships/image" Target="../media/image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image" Target="../media/image2.png"/><Relationship Id="rId4" Type="http://schemas.openxmlformats.org/officeDocument/2006/relationships/image" Target="../media/image5.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image" Target="../media/image2.png"/><Relationship Id="rId4" Type="http://schemas.openxmlformats.org/officeDocument/2006/relationships/image" Target="../media/image5.png"/></Relationships>
</file>

<file path=ppt/diagrams/_rels/drawing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image" Target="../media/image2.png"/><Relationship Id="rId4"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E8E992-123C-A441-A910-FBE6BD6CC20E}" type="doc">
      <dgm:prSet loTypeId="urn:microsoft.com/office/officeart/2005/8/layout/hList3" loCatId="" qsTypeId="urn:microsoft.com/office/officeart/2005/8/quickstyle/simple4" qsCatId="simple" csTypeId="urn:microsoft.com/office/officeart/2005/8/colors/accent1_2" csCatId="accent1" phldr="1"/>
      <dgm:spPr/>
    </dgm:pt>
    <dgm:pt modelId="{7F87FDF1-0C9C-834D-97E9-4DEB2E600F32}">
      <dgm:prSet phldrT="[Text]" custT="1"/>
      <dgm:spPr>
        <a:solidFill>
          <a:srgbClr val="00703C"/>
        </a:solidFill>
      </dgm:spPr>
      <dgm:t>
        <a:bodyPr/>
        <a:lstStyle/>
        <a:p>
          <a:r>
            <a:rPr lang="en-US" sz="3200" b="1" dirty="0" smtClean="0">
              <a:latin typeface="Arial" charset="0"/>
              <a:ea typeface="Arial" charset="0"/>
              <a:cs typeface="Arial" charset="0"/>
            </a:rPr>
            <a:t>Coaching Overview</a:t>
          </a:r>
          <a:endParaRPr lang="en-US" sz="3200" b="1" dirty="0">
            <a:latin typeface="Arial" charset="0"/>
            <a:ea typeface="Arial" charset="0"/>
            <a:cs typeface="Arial" charset="0"/>
          </a:endParaRPr>
        </a:p>
      </dgm:t>
    </dgm:pt>
    <dgm:pt modelId="{C417D655-0BA1-124E-8A53-2BDFB030481B}" type="parTrans" cxnId="{F2BD872B-1E20-B74E-9A30-50C675C01D08}">
      <dgm:prSet/>
      <dgm:spPr/>
      <dgm:t>
        <a:bodyPr/>
        <a:lstStyle/>
        <a:p>
          <a:endParaRPr lang="en-US"/>
        </a:p>
      </dgm:t>
    </dgm:pt>
    <dgm:pt modelId="{3DCACEFD-0427-F247-BF28-C8AF3C08934B}" type="sibTrans" cxnId="{F2BD872B-1E20-B74E-9A30-50C675C01D08}">
      <dgm:prSet/>
      <dgm:spPr/>
      <dgm:t>
        <a:bodyPr/>
        <a:lstStyle/>
        <a:p>
          <a:endParaRPr lang="en-US"/>
        </a:p>
      </dgm:t>
    </dgm:pt>
    <dgm:pt modelId="{22FDAB85-E6A0-5243-B3E1-241CD7472DEE}">
      <dgm:prSet phldrT="[Text]" custT="1"/>
      <dgm:spPr>
        <a:solidFill>
          <a:schemeClr val="accent6">
            <a:lumMod val="40000"/>
            <a:lumOff val="60000"/>
          </a:schemeClr>
        </a:solidFill>
      </dgm:spPr>
      <dgm:t>
        <a:bodyPr/>
        <a:lstStyle/>
        <a:p>
          <a:r>
            <a:rPr lang="en-US" sz="2400" dirty="0" smtClean="0">
              <a:latin typeface="Arial" charset="0"/>
              <a:ea typeface="Arial" charset="0"/>
              <a:cs typeface="Arial" charset="0"/>
            </a:rPr>
            <a:t>Coaching Fundamentals - Pedagogy #1</a:t>
          </a:r>
          <a:endParaRPr lang="en-US" sz="2400" dirty="0">
            <a:latin typeface="Arial" charset="0"/>
            <a:ea typeface="Arial" charset="0"/>
            <a:cs typeface="Arial" charset="0"/>
          </a:endParaRPr>
        </a:p>
      </dgm:t>
    </dgm:pt>
    <dgm:pt modelId="{4490999C-1D6E-B64C-B8DD-91DEACE1CEEF}" type="parTrans" cxnId="{2EFD1E11-0345-8F42-8D53-F9D81E4A740B}">
      <dgm:prSet/>
      <dgm:spPr/>
      <dgm:t>
        <a:bodyPr/>
        <a:lstStyle/>
        <a:p>
          <a:endParaRPr lang="en-US"/>
        </a:p>
      </dgm:t>
    </dgm:pt>
    <dgm:pt modelId="{D9F12132-AA04-D542-B8B3-2086388AB35B}" type="sibTrans" cxnId="{2EFD1E11-0345-8F42-8D53-F9D81E4A740B}">
      <dgm:prSet/>
      <dgm:spPr/>
      <dgm:t>
        <a:bodyPr/>
        <a:lstStyle/>
        <a:p>
          <a:endParaRPr lang="en-US"/>
        </a:p>
      </dgm:t>
    </dgm:pt>
    <dgm:pt modelId="{475CE875-3E62-2B49-B491-9790929EEA7A}">
      <dgm:prSet phldrT="[Text]" custT="1"/>
      <dgm:spPr>
        <a:solidFill>
          <a:schemeClr val="accent6">
            <a:lumMod val="40000"/>
            <a:lumOff val="60000"/>
          </a:schemeClr>
        </a:solidFill>
      </dgm:spPr>
      <dgm:t>
        <a:bodyPr/>
        <a:lstStyle/>
        <a:p>
          <a:pPr algn="l"/>
          <a:r>
            <a:rPr lang="en-US" sz="2400" dirty="0" smtClean="0">
              <a:latin typeface="Arial" charset="0"/>
              <a:ea typeface="Arial" charset="0"/>
              <a:cs typeface="Arial" charset="0"/>
            </a:rPr>
            <a:t>Coaching Fundamentals - Pedagogy #2</a:t>
          </a:r>
          <a:endParaRPr lang="en-US" sz="2400" dirty="0">
            <a:latin typeface="Arial" charset="0"/>
            <a:ea typeface="Arial" charset="0"/>
            <a:cs typeface="Arial" charset="0"/>
          </a:endParaRPr>
        </a:p>
      </dgm:t>
    </dgm:pt>
    <dgm:pt modelId="{4501408A-AE7C-274E-96DE-BAE753F4D6D6}" type="parTrans" cxnId="{CACD7A1D-C7C5-014A-A745-5A3793E72004}">
      <dgm:prSet/>
      <dgm:spPr/>
      <dgm:t>
        <a:bodyPr/>
        <a:lstStyle/>
        <a:p>
          <a:endParaRPr lang="en-US"/>
        </a:p>
      </dgm:t>
    </dgm:pt>
    <dgm:pt modelId="{8D3331C0-2585-534E-A130-DA8790975E7A}" type="sibTrans" cxnId="{CACD7A1D-C7C5-014A-A745-5A3793E72004}">
      <dgm:prSet/>
      <dgm:spPr/>
      <dgm:t>
        <a:bodyPr/>
        <a:lstStyle/>
        <a:p>
          <a:endParaRPr lang="en-US"/>
        </a:p>
      </dgm:t>
    </dgm:pt>
    <dgm:pt modelId="{3047FAC3-5850-7342-9C99-BD2757FDC43A}">
      <dgm:prSet phldrT="[Text]" custT="1"/>
      <dgm:spPr>
        <a:solidFill>
          <a:schemeClr val="accent6">
            <a:lumMod val="40000"/>
            <a:lumOff val="60000"/>
          </a:schemeClr>
        </a:solidFill>
      </dgm:spPr>
      <dgm:t>
        <a:bodyPr/>
        <a:lstStyle/>
        <a:p>
          <a:r>
            <a:rPr lang="en-US" sz="2400" dirty="0" smtClean="0">
              <a:latin typeface="Arial" charset="0"/>
              <a:ea typeface="Arial" charset="0"/>
              <a:cs typeface="Arial" charset="0"/>
            </a:rPr>
            <a:t>Coaching Continuum</a:t>
          </a:r>
          <a:endParaRPr lang="en-US" sz="2400" dirty="0">
            <a:latin typeface="Arial" charset="0"/>
            <a:ea typeface="Arial" charset="0"/>
            <a:cs typeface="Arial" charset="0"/>
          </a:endParaRPr>
        </a:p>
      </dgm:t>
    </dgm:pt>
    <dgm:pt modelId="{CC416136-79E5-0641-9C68-350040E07CBD}" type="parTrans" cxnId="{6604EB9D-9DE2-CB40-B7D3-908FE5F9897C}">
      <dgm:prSet/>
      <dgm:spPr/>
      <dgm:t>
        <a:bodyPr/>
        <a:lstStyle/>
        <a:p>
          <a:endParaRPr lang="en-US"/>
        </a:p>
      </dgm:t>
    </dgm:pt>
    <dgm:pt modelId="{877666A8-E58C-534A-9B60-17988957AECF}" type="sibTrans" cxnId="{6604EB9D-9DE2-CB40-B7D3-908FE5F9897C}">
      <dgm:prSet/>
      <dgm:spPr/>
      <dgm:t>
        <a:bodyPr/>
        <a:lstStyle/>
        <a:p>
          <a:endParaRPr lang="en-US"/>
        </a:p>
      </dgm:t>
    </dgm:pt>
    <dgm:pt modelId="{8CEF8EAE-B1FD-5F4F-A4BE-DF396E893603}">
      <dgm:prSet phldrT="[Text]" custT="1"/>
      <dgm:spPr>
        <a:solidFill>
          <a:schemeClr val="accent6">
            <a:lumMod val="40000"/>
            <a:lumOff val="60000"/>
          </a:schemeClr>
        </a:solidFill>
      </dgm:spPr>
      <dgm:t>
        <a:bodyPr/>
        <a:lstStyle/>
        <a:p>
          <a:pPr algn="l"/>
          <a:r>
            <a:rPr lang="en-US" sz="2400" dirty="0" smtClean="0">
              <a:latin typeface="Arial" charset="0"/>
              <a:ea typeface="Arial" charset="0"/>
              <a:cs typeface="Arial" charset="0"/>
            </a:rPr>
            <a:t>Feedback Principles</a:t>
          </a:r>
          <a:endParaRPr lang="en-US" sz="2400" dirty="0">
            <a:latin typeface="Arial" charset="0"/>
            <a:ea typeface="Arial" charset="0"/>
            <a:cs typeface="Arial" charset="0"/>
          </a:endParaRPr>
        </a:p>
      </dgm:t>
    </dgm:pt>
    <dgm:pt modelId="{F13C9088-810B-E042-B602-D9E0FD4802AB}" type="parTrans" cxnId="{CE9CDE2C-DA83-5443-9CEE-5CDCAD8D2BC3}">
      <dgm:prSet/>
      <dgm:spPr/>
      <dgm:t>
        <a:bodyPr/>
        <a:lstStyle/>
        <a:p>
          <a:endParaRPr lang="en-US"/>
        </a:p>
      </dgm:t>
    </dgm:pt>
    <dgm:pt modelId="{2C2E0D1C-BFA2-2D45-BC48-C14FFE6469D5}" type="sibTrans" cxnId="{CE9CDE2C-DA83-5443-9CEE-5CDCAD8D2BC3}">
      <dgm:prSet/>
      <dgm:spPr/>
      <dgm:t>
        <a:bodyPr/>
        <a:lstStyle/>
        <a:p>
          <a:endParaRPr lang="en-US"/>
        </a:p>
      </dgm:t>
    </dgm:pt>
    <dgm:pt modelId="{5BDB8DB5-502E-7D45-B224-A4AAF24D9002}" type="pres">
      <dgm:prSet presAssocID="{25E8E992-123C-A441-A910-FBE6BD6CC20E}" presName="composite" presStyleCnt="0">
        <dgm:presLayoutVars>
          <dgm:chMax val="1"/>
          <dgm:dir/>
          <dgm:resizeHandles val="exact"/>
        </dgm:presLayoutVars>
      </dgm:prSet>
      <dgm:spPr/>
    </dgm:pt>
    <dgm:pt modelId="{1BF82306-4041-284F-87C8-436B3E877365}" type="pres">
      <dgm:prSet presAssocID="{7F87FDF1-0C9C-834D-97E9-4DEB2E600F32}" presName="roof" presStyleLbl="dkBgShp" presStyleIdx="0" presStyleCnt="2" custLinFactNeighborX="134" custLinFactNeighborY="4091"/>
      <dgm:spPr/>
      <dgm:t>
        <a:bodyPr/>
        <a:lstStyle/>
        <a:p>
          <a:endParaRPr lang="en-US"/>
        </a:p>
      </dgm:t>
    </dgm:pt>
    <dgm:pt modelId="{2E822A77-2E1B-2044-99B7-5A643D69747A}" type="pres">
      <dgm:prSet presAssocID="{7F87FDF1-0C9C-834D-97E9-4DEB2E600F32}" presName="pillars" presStyleCnt="0"/>
      <dgm:spPr/>
    </dgm:pt>
    <dgm:pt modelId="{8DA81D3C-82B9-A74C-859B-64827F57C82E}" type="pres">
      <dgm:prSet presAssocID="{7F87FDF1-0C9C-834D-97E9-4DEB2E600F32}" presName="pillar1" presStyleLbl="node1" presStyleIdx="0" presStyleCnt="2" custScaleY="98474">
        <dgm:presLayoutVars>
          <dgm:bulletEnabled val="1"/>
        </dgm:presLayoutVars>
      </dgm:prSet>
      <dgm:spPr/>
      <dgm:t>
        <a:bodyPr/>
        <a:lstStyle/>
        <a:p>
          <a:endParaRPr lang="en-US"/>
        </a:p>
      </dgm:t>
    </dgm:pt>
    <dgm:pt modelId="{0E9B5225-7CA5-A441-82DE-A715034A050F}" type="pres">
      <dgm:prSet presAssocID="{475CE875-3E62-2B49-B491-9790929EEA7A}" presName="pillarX" presStyleLbl="node1" presStyleIdx="1" presStyleCnt="2" custLinFactNeighborX="-278" custLinFactNeighborY="854">
        <dgm:presLayoutVars>
          <dgm:bulletEnabled val="1"/>
        </dgm:presLayoutVars>
      </dgm:prSet>
      <dgm:spPr/>
      <dgm:t>
        <a:bodyPr/>
        <a:lstStyle/>
        <a:p>
          <a:endParaRPr lang="en-US"/>
        </a:p>
      </dgm:t>
    </dgm:pt>
    <dgm:pt modelId="{4FB26FCE-A1E2-6745-8AA1-EAFD02DB027F}" type="pres">
      <dgm:prSet presAssocID="{7F87FDF1-0C9C-834D-97E9-4DEB2E600F32}" presName="base" presStyleLbl="dkBgShp" presStyleIdx="1" presStyleCnt="2"/>
      <dgm:spPr>
        <a:solidFill>
          <a:srgbClr val="00703C"/>
        </a:solidFill>
      </dgm:spPr>
    </dgm:pt>
  </dgm:ptLst>
  <dgm:cxnLst>
    <dgm:cxn modelId="{B2D93467-CBE0-CF46-8CF9-C668117CDAEF}" type="presOf" srcId="{475CE875-3E62-2B49-B491-9790929EEA7A}" destId="{0E9B5225-7CA5-A441-82DE-A715034A050F}" srcOrd="0" destOrd="0" presId="urn:microsoft.com/office/officeart/2005/8/layout/hList3"/>
    <dgm:cxn modelId="{6604EB9D-9DE2-CB40-B7D3-908FE5F9897C}" srcId="{22FDAB85-E6A0-5243-B3E1-241CD7472DEE}" destId="{3047FAC3-5850-7342-9C99-BD2757FDC43A}" srcOrd="0" destOrd="0" parTransId="{CC416136-79E5-0641-9C68-350040E07CBD}" sibTransId="{877666A8-E58C-534A-9B60-17988957AECF}"/>
    <dgm:cxn modelId="{F2BD872B-1E20-B74E-9A30-50C675C01D08}" srcId="{25E8E992-123C-A441-A910-FBE6BD6CC20E}" destId="{7F87FDF1-0C9C-834D-97E9-4DEB2E600F32}" srcOrd="0" destOrd="0" parTransId="{C417D655-0BA1-124E-8A53-2BDFB030481B}" sibTransId="{3DCACEFD-0427-F247-BF28-C8AF3C08934B}"/>
    <dgm:cxn modelId="{423D412E-FD90-8C43-A993-6A123C6B2BBD}" type="presOf" srcId="{3047FAC3-5850-7342-9C99-BD2757FDC43A}" destId="{8DA81D3C-82B9-A74C-859B-64827F57C82E}" srcOrd="0" destOrd="1" presId="urn:microsoft.com/office/officeart/2005/8/layout/hList3"/>
    <dgm:cxn modelId="{CACD7A1D-C7C5-014A-A745-5A3793E72004}" srcId="{7F87FDF1-0C9C-834D-97E9-4DEB2E600F32}" destId="{475CE875-3E62-2B49-B491-9790929EEA7A}" srcOrd="1" destOrd="0" parTransId="{4501408A-AE7C-274E-96DE-BAE753F4D6D6}" sibTransId="{8D3331C0-2585-534E-A130-DA8790975E7A}"/>
    <dgm:cxn modelId="{E7AD5669-6BB0-3B43-BBE5-D9204BE4869A}" type="presOf" srcId="{25E8E992-123C-A441-A910-FBE6BD6CC20E}" destId="{5BDB8DB5-502E-7D45-B224-A4AAF24D9002}" srcOrd="0" destOrd="0" presId="urn:microsoft.com/office/officeart/2005/8/layout/hList3"/>
    <dgm:cxn modelId="{A2AA4734-2D69-E141-95B1-BB2888CFEC31}" type="presOf" srcId="{22FDAB85-E6A0-5243-B3E1-241CD7472DEE}" destId="{8DA81D3C-82B9-A74C-859B-64827F57C82E}" srcOrd="0" destOrd="0" presId="urn:microsoft.com/office/officeart/2005/8/layout/hList3"/>
    <dgm:cxn modelId="{6C2514BE-1DC9-1341-A399-D42D601158AE}" type="presOf" srcId="{8CEF8EAE-B1FD-5F4F-A4BE-DF396E893603}" destId="{0E9B5225-7CA5-A441-82DE-A715034A050F}" srcOrd="0" destOrd="1" presId="urn:microsoft.com/office/officeart/2005/8/layout/hList3"/>
    <dgm:cxn modelId="{D9ADA170-EDEA-C04A-AC7B-8ED893A7B01E}" type="presOf" srcId="{7F87FDF1-0C9C-834D-97E9-4DEB2E600F32}" destId="{1BF82306-4041-284F-87C8-436B3E877365}" srcOrd="0" destOrd="0" presId="urn:microsoft.com/office/officeart/2005/8/layout/hList3"/>
    <dgm:cxn modelId="{CE9CDE2C-DA83-5443-9CEE-5CDCAD8D2BC3}" srcId="{475CE875-3E62-2B49-B491-9790929EEA7A}" destId="{8CEF8EAE-B1FD-5F4F-A4BE-DF396E893603}" srcOrd="0" destOrd="0" parTransId="{F13C9088-810B-E042-B602-D9E0FD4802AB}" sibTransId="{2C2E0D1C-BFA2-2D45-BC48-C14FFE6469D5}"/>
    <dgm:cxn modelId="{2EFD1E11-0345-8F42-8D53-F9D81E4A740B}" srcId="{7F87FDF1-0C9C-834D-97E9-4DEB2E600F32}" destId="{22FDAB85-E6A0-5243-B3E1-241CD7472DEE}" srcOrd="0" destOrd="0" parTransId="{4490999C-1D6E-B64C-B8DD-91DEACE1CEEF}" sibTransId="{D9F12132-AA04-D542-B8B3-2086388AB35B}"/>
    <dgm:cxn modelId="{29E123AB-7648-1445-BF43-AB5CEABF0803}" type="presParOf" srcId="{5BDB8DB5-502E-7D45-B224-A4AAF24D9002}" destId="{1BF82306-4041-284F-87C8-436B3E877365}" srcOrd="0" destOrd="0" presId="urn:microsoft.com/office/officeart/2005/8/layout/hList3"/>
    <dgm:cxn modelId="{75098C5C-BAF6-0B4A-ADEC-1852C4A8898D}" type="presParOf" srcId="{5BDB8DB5-502E-7D45-B224-A4AAF24D9002}" destId="{2E822A77-2E1B-2044-99B7-5A643D69747A}" srcOrd="1" destOrd="0" presId="urn:microsoft.com/office/officeart/2005/8/layout/hList3"/>
    <dgm:cxn modelId="{0909AE58-34BC-7C4F-97A2-C6F69EFCDB41}" type="presParOf" srcId="{2E822A77-2E1B-2044-99B7-5A643D69747A}" destId="{8DA81D3C-82B9-A74C-859B-64827F57C82E}" srcOrd="0" destOrd="0" presId="urn:microsoft.com/office/officeart/2005/8/layout/hList3"/>
    <dgm:cxn modelId="{124CAB1E-A8BD-054B-A812-45AE1AD0F474}" type="presParOf" srcId="{2E822A77-2E1B-2044-99B7-5A643D69747A}" destId="{0E9B5225-7CA5-A441-82DE-A715034A050F}" srcOrd="1" destOrd="0" presId="urn:microsoft.com/office/officeart/2005/8/layout/hList3"/>
    <dgm:cxn modelId="{48AB35C5-5FA9-704E-80CA-7670ED6BCC47}" type="presParOf" srcId="{5BDB8DB5-502E-7D45-B224-A4AAF24D9002}" destId="{4FB26FCE-A1E2-6745-8AA1-EAFD02DB027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D63A6DF-1247-9147-8415-E2B1B66EED60}" type="doc">
      <dgm:prSet loTypeId="urn:microsoft.com/office/officeart/2005/8/layout/cycle6" loCatId="cycle" qsTypeId="urn:microsoft.com/office/officeart/2005/8/quickstyle/simple4" qsCatId="simple" csTypeId="urn:microsoft.com/office/officeart/2005/8/colors/accent0_3" csCatId="mainScheme" phldr="1"/>
      <dgm:spPr/>
      <dgm:t>
        <a:bodyPr/>
        <a:lstStyle/>
        <a:p>
          <a:endParaRPr lang="en-US"/>
        </a:p>
      </dgm:t>
    </dgm:pt>
    <dgm:pt modelId="{5C27D1AA-37F8-304C-B632-E1E5271F99B3}">
      <dgm:prSet custT="1"/>
      <dgm:spPr>
        <a:solidFill>
          <a:schemeClr val="accent5">
            <a:lumMod val="75000"/>
          </a:schemeClr>
        </a:solidFill>
      </dgm:spPr>
      <dgm:t>
        <a:bodyPr/>
        <a:lstStyle/>
        <a:p>
          <a:pPr rtl="0"/>
          <a:r>
            <a:rPr lang="en-US" sz="2800" b="1" dirty="0" smtClean="0">
              <a:solidFill>
                <a:schemeClr val="bg1"/>
              </a:solidFill>
              <a:latin typeface="Arial" charset="0"/>
              <a:ea typeface="Arial" charset="0"/>
              <a:cs typeface="Arial" charset="0"/>
            </a:rPr>
            <a:t>Situational</a:t>
          </a:r>
          <a:endParaRPr lang="en-US" sz="2800" b="1" dirty="0">
            <a:solidFill>
              <a:schemeClr val="bg1"/>
            </a:solidFill>
            <a:latin typeface="Arial" charset="0"/>
            <a:ea typeface="Arial" charset="0"/>
            <a:cs typeface="Arial" charset="0"/>
          </a:endParaRPr>
        </a:p>
      </dgm:t>
    </dgm:pt>
    <dgm:pt modelId="{41C5D06F-DA45-F14A-B129-2D7B43BFCD56}" type="parTrans" cxnId="{50E58D26-5A34-9B4A-ABE5-57A9BD1376BE}">
      <dgm:prSet/>
      <dgm:spPr/>
      <dgm:t>
        <a:bodyPr/>
        <a:lstStyle/>
        <a:p>
          <a:endParaRPr lang="en-US"/>
        </a:p>
      </dgm:t>
    </dgm:pt>
    <dgm:pt modelId="{FBD758B6-4D08-6E42-9FC8-082A00FFB9D2}" type="sibTrans" cxnId="{50E58D26-5A34-9B4A-ABE5-57A9BD1376BE}">
      <dgm:prSet/>
      <dgm:spPr/>
      <dgm:t>
        <a:bodyPr/>
        <a:lstStyle/>
        <a:p>
          <a:endParaRPr lang="en-US"/>
        </a:p>
      </dgm:t>
    </dgm:pt>
    <dgm:pt modelId="{72BD39B8-D2AC-0A40-8208-8E662A65C1A5}">
      <dgm:prSet custT="1"/>
      <dgm:spPr>
        <a:solidFill>
          <a:schemeClr val="accent5">
            <a:lumMod val="75000"/>
          </a:schemeClr>
        </a:solidFill>
      </dgm:spPr>
      <dgm:t>
        <a:bodyPr/>
        <a:lstStyle/>
        <a:p>
          <a:pPr rtl="0"/>
          <a:r>
            <a:rPr lang="en-US" sz="2800" b="1" dirty="0" smtClean="0">
              <a:solidFill>
                <a:schemeClr val="bg1"/>
              </a:solidFill>
              <a:latin typeface="Arial" charset="0"/>
              <a:ea typeface="Arial" charset="0"/>
              <a:cs typeface="Arial" charset="0"/>
            </a:rPr>
            <a:t>Manageable</a:t>
          </a:r>
          <a:endParaRPr lang="en-US" sz="2800" b="1" dirty="0">
            <a:solidFill>
              <a:schemeClr val="bg1"/>
            </a:solidFill>
            <a:latin typeface="Arial" charset="0"/>
            <a:ea typeface="Arial" charset="0"/>
            <a:cs typeface="Arial" charset="0"/>
          </a:endParaRPr>
        </a:p>
      </dgm:t>
    </dgm:pt>
    <dgm:pt modelId="{6C89EBA3-EC54-6147-8753-9E48E63D57D1}" type="parTrans" cxnId="{9A794D0F-7254-9347-9ADA-A6E84974400F}">
      <dgm:prSet/>
      <dgm:spPr/>
      <dgm:t>
        <a:bodyPr/>
        <a:lstStyle/>
        <a:p>
          <a:endParaRPr lang="en-US"/>
        </a:p>
      </dgm:t>
    </dgm:pt>
    <dgm:pt modelId="{9032ADCD-923F-5D47-B02F-79315412A8C6}" type="sibTrans" cxnId="{9A794D0F-7254-9347-9ADA-A6E84974400F}">
      <dgm:prSet/>
      <dgm:spPr/>
      <dgm:t>
        <a:bodyPr/>
        <a:lstStyle/>
        <a:p>
          <a:endParaRPr lang="en-US"/>
        </a:p>
      </dgm:t>
    </dgm:pt>
    <dgm:pt modelId="{DEE18B2E-1A83-0E41-B021-BC4216DD0095}">
      <dgm:prSet custT="1"/>
      <dgm:spPr>
        <a:solidFill>
          <a:schemeClr val="accent5">
            <a:lumMod val="75000"/>
          </a:schemeClr>
        </a:solidFill>
      </dgm:spPr>
      <dgm:t>
        <a:bodyPr/>
        <a:lstStyle/>
        <a:p>
          <a:pPr rtl="0"/>
          <a:r>
            <a:rPr lang="en-US" sz="2800" b="1" dirty="0" smtClean="0">
              <a:solidFill>
                <a:schemeClr val="bg1"/>
              </a:solidFill>
              <a:latin typeface="Arial" charset="0"/>
              <a:ea typeface="Arial" charset="0"/>
              <a:cs typeface="Arial" charset="0"/>
            </a:rPr>
            <a:t>Specific</a:t>
          </a:r>
          <a:endParaRPr lang="en-US" sz="2800" b="1" dirty="0">
            <a:solidFill>
              <a:schemeClr val="bg1"/>
            </a:solidFill>
            <a:latin typeface="Arial" charset="0"/>
            <a:ea typeface="Arial" charset="0"/>
            <a:cs typeface="Arial" charset="0"/>
          </a:endParaRPr>
        </a:p>
      </dgm:t>
    </dgm:pt>
    <dgm:pt modelId="{5A13A4B7-F51B-2944-ABE6-86189F580F14}" type="parTrans" cxnId="{9889CC85-BBC0-F943-8CC5-C0435494C381}">
      <dgm:prSet/>
      <dgm:spPr/>
      <dgm:t>
        <a:bodyPr/>
        <a:lstStyle/>
        <a:p>
          <a:endParaRPr lang="en-US"/>
        </a:p>
      </dgm:t>
    </dgm:pt>
    <dgm:pt modelId="{4802FC73-0CB4-1744-A7AB-F8E98478104A}" type="sibTrans" cxnId="{9889CC85-BBC0-F943-8CC5-C0435494C381}">
      <dgm:prSet/>
      <dgm:spPr/>
      <dgm:t>
        <a:bodyPr/>
        <a:lstStyle/>
        <a:p>
          <a:endParaRPr lang="en-US"/>
        </a:p>
      </dgm:t>
    </dgm:pt>
    <dgm:pt modelId="{342F0537-36C2-F74B-A4E7-8A9BCE9AE0F1}">
      <dgm:prSet custT="1"/>
      <dgm:spPr>
        <a:solidFill>
          <a:schemeClr val="accent5">
            <a:lumMod val="75000"/>
          </a:schemeClr>
        </a:solidFill>
      </dgm:spPr>
      <dgm:t>
        <a:bodyPr/>
        <a:lstStyle/>
        <a:p>
          <a:pPr rtl="0"/>
          <a:r>
            <a:rPr lang="en-US" sz="2800" b="1" dirty="0" smtClean="0">
              <a:solidFill>
                <a:schemeClr val="bg1"/>
              </a:solidFill>
              <a:latin typeface="Arial" charset="0"/>
              <a:ea typeface="Arial" charset="0"/>
              <a:cs typeface="Arial" charset="0"/>
            </a:rPr>
            <a:t>Meaningful</a:t>
          </a:r>
          <a:endParaRPr lang="en-US" sz="2800" b="1" dirty="0">
            <a:solidFill>
              <a:schemeClr val="bg1"/>
            </a:solidFill>
            <a:latin typeface="Arial" charset="0"/>
            <a:ea typeface="Arial" charset="0"/>
            <a:cs typeface="Arial" charset="0"/>
          </a:endParaRPr>
        </a:p>
      </dgm:t>
    </dgm:pt>
    <dgm:pt modelId="{8BEAF0FD-61CD-1345-9DF2-8D0FB83480BC}" type="parTrans" cxnId="{96B946E1-1CF2-FA49-975B-B5C895CE6FF8}">
      <dgm:prSet/>
      <dgm:spPr/>
      <dgm:t>
        <a:bodyPr/>
        <a:lstStyle/>
        <a:p>
          <a:endParaRPr lang="en-US"/>
        </a:p>
      </dgm:t>
    </dgm:pt>
    <dgm:pt modelId="{8276F1FA-0DD4-3743-A7EE-41DFAFBD871F}" type="sibTrans" cxnId="{96B946E1-1CF2-FA49-975B-B5C895CE6FF8}">
      <dgm:prSet/>
      <dgm:spPr/>
      <dgm:t>
        <a:bodyPr/>
        <a:lstStyle/>
        <a:p>
          <a:endParaRPr lang="en-US"/>
        </a:p>
      </dgm:t>
    </dgm:pt>
    <dgm:pt modelId="{EE8E4BA2-C0D5-CF4D-B209-CCEE57CEAE4F}">
      <dgm:prSet custT="1"/>
      <dgm:spPr>
        <a:solidFill>
          <a:srgbClr val="00703C"/>
        </a:solidFill>
      </dgm:spPr>
      <dgm:t>
        <a:bodyPr/>
        <a:lstStyle/>
        <a:p>
          <a:pPr rtl="0"/>
          <a:r>
            <a:rPr lang="en-US" sz="2800" b="1" dirty="0" smtClean="0">
              <a:solidFill>
                <a:schemeClr val="bg1"/>
              </a:solidFill>
              <a:latin typeface="Arial" charset="0"/>
              <a:ea typeface="Arial" charset="0"/>
              <a:cs typeface="Arial" charset="0"/>
            </a:rPr>
            <a:t>Timely</a:t>
          </a:r>
          <a:endParaRPr lang="en-US" sz="2800" b="1" dirty="0">
            <a:solidFill>
              <a:schemeClr val="bg1"/>
            </a:solidFill>
            <a:latin typeface="Arial" charset="0"/>
            <a:ea typeface="Arial" charset="0"/>
            <a:cs typeface="Arial" charset="0"/>
          </a:endParaRPr>
        </a:p>
      </dgm:t>
    </dgm:pt>
    <dgm:pt modelId="{F41831A7-968F-4745-9B6F-B375CB7233E5}" type="parTrans" cxnId="{17E7D5F7-E0BA-6D4D-AD72-8196111CAE79}">
      <dgm:prSet/>
      <dgm:spPr/>
      <dgm:t>
        <a:bodyPr/>
        <a:lstStyle/>
        <a:p>
          <a:endParaRPr lang="en-US"/>
        </a:p>
      </dgm:t>
    </dgm:pt>
    <dgm:pt modelId="{BC4BE83E-FA9A-6B43-BEF5-C1FE751CA400}" type="sibTrans" cxnId="{17E7D5F7-E0BA-6D4D-AD72-8196111CAE79}">
      <dgm:prSet/>
      <dgm:spPr/>
      <dgm:t>
        <a:bodyPr/>
        <a:lstStyle/>
        <a:p>
          <a:endParaRPr lang="en-US"/>
        </a:p>
      </dgm:t>
    </dgm:pt>
    <dgm:pt modelId="{53C85F2B-8893-BF44-AC2F-B47F40304773}">
      <dgm:prSet custT="1"/>
      <dgm:spPr>
        <a:solidFill>
          <a:schemeClr val="accent5">
            <a:lumMod val="75000"/>
          </a:schemeClr>
        </a:solidFill>
      </dgm:spPr>
      <dgm:t>
        <a:bodyPr/>
        <a:lstStyle/>
        <a:p>
          <a:pPr rtl="0"/>
          <a:r>
            <a:rPr lang="en-US" sz="2800" b="1" dirty="0" smtClean="0">
              <a:solidFill>
                <a:schemeClr val="bg1"/>
              </a:solidFill>
              <a:latin typeface="Arial" charset="0"/>
              <a:ea typeface="Arial" charset="0"/>
              <a:cs typeface="Arial" charset="0"/>
            </a:rPr>
            <a:t>Relevant</a:t>
          </a:r>
          <a:endParaRPr lang="en-US" sz="2800" b="1" dirty="0">
            <a:solidFill>
              <a:schemeClr val="bg1"/>
            </a:solidFill>
            <a:latin typeface="Arial" charset="0"/>
            <a:ea typeface="Arial" charset="0"/>
            <a:cs typeface="Arial" charset="0"/>
          </a:endParaRPr>
        </a:p>
      </dgm:t>
    </dgm:pt>
    <dgm:pt modelId="{D773D3FC-033E-8B4F-9D6E-52C641037B45}" type="parTrans" cxnId="{F31E380A-71E0-B345-92DA-ACF979A4330E}">
      <dgm:prSet/>
      <dgm:spPr/>
      <dgm:t>
        <a:bodyPr/>
        <a:lstStyle/>
        <a:p>
          <a:endParaRPr lang="en-US"/>
        </a:p>
      </dgm:t>
    </dgm:pt>
    <dgm:pt modelId="{A1AEDF95-6723-3E4D-B972-FB6408857D45}" type="sibTrans" cxnId="{F31E380A-71E0-B345-92DA-ACF979A4330E}">
      <dgm:prSet/>
      <dgm:spPr/>
      <dgm:t>
        <a:bodyPr/>
        <a:lstStyle/>
        <a:p>
          <a:endParaRPr lang="en-US"/>
        </a:p>
      </dgm:t>
    </dgm:pt>
    <dgm:pt modelId="{08CFAA00-2C9E-5640-ABE1-DAF6A95A9F97}">
      <dgm:prSet custT="1"/>
      <dgm:spPr>
        <a:solidFill>
          <a:srgbClr val="00703C"/>
        </a:solidFill>
      </dgm:spPr>
      <dgm:t>
        <a:bodyPr/>
        <a:lstStyle/>
        <a:p>
          <a:pPr rtl="0"/>
          <a:r>
            <a:rPr lang="en-US" sz="2800" b="1" dirty="0" smtClean="0">
              <a:solidFill>
                <a:schemeClr val="bg1"/>
              </a:solidFill>
              <a:latin typeface="Arial" charset="0"/>
              <a:ea typeface="Arial" charset="0"/>
              <a:cs typeface="Arial" charset="0"/>
            </a:rPr>
            <a:t>Reliable</a:t>
          </a:r>
          <a:endParaRPr lang="en-US" sz="2800" b="1" dirty="0">
            <a:solidFill>
              <a:schemeClr val="bg1"/>
            </a:solidFill>
            <a:latin typeface="Arial" charset="0"/>
            <a:ea typeface="Arial" charset="0"/>
            <a:cs typeface="Arial" charset="0"/>
          </a:endParaRPr>
        </a:p>
      </dgm:t>
    </dgm:pt>
    <dgm:pt modelId="{9B986919-196B-A341-B238-56A079825FB3}" type="parTrans" cxnId="{25DAA9EC-EF26-D947-BBAA-8AF2551DB7E2}">
      <dgm:prSet/>
      <dgm:spPr/>
      <dgm:t>
        <a:bodyPr/>
        <a:lstStyle/>
        <a:p>
          <a:endParaRPr lang="en-US"/>
        </a:p>
      </dgm:t>
    </dgm:pt>
    <dgm:pt modelId="{725C59D4-2C60-EF4F-8966-731C39B6C936}" type="sibTrans" cxnId="{25DAA9EC-EF26-D947-BBAA-8AF2551DB7E2}">
      <dgm:prSet/>
      <dgm:spPr/>
      <dgm:t>
        <a:bodyPr/>
        <a:lstStyle/>
        <a:p>
          <a:endParaRPr lang="en-US"/>
        </a:p>
      </dgm:t>
    </dgm:pt>
    <dgm:pt modelId="{521B13B2-6873-B84F-8D57-50ADC783C4DD}" type="pres">
      <dgm:prSet presAssocID="{BD63A6DF-1247-9147-8415-E2B1B66EED60}" presName="cycle" presStyleCnt="0">
        <dgm:presLayoutVars>
          <dgm:dir/>
          <dgm:resizeHandles val="exact"/>
        </dgm:presLayoutVars>
      </dgm:prSet>
      <dgm:spPr/>
      <dgm:t>
        <a:bodyPr/>
        <a:lstStyle/>
        <a:p>
          <a:endParaRPr lang="en-US"/>
        </a:p>
      </dgm:t>
    </dgm:pt>
    <dgm:pt modelId="{367436EA-BFC9-E146-83E1-3C78EE2AC2BE}" type="pres">
      <dgm:prSet presAssocID="{5C27D1AA-37F8-304C-B632-E1E5271F99B3}" presName="node" presStyleLbl="node1" presStyleIdx="0" presStyleCnt="7" custScaleX="201098">
        <dgm:presLayoutVars>
          <dgm:bulletEnabled val="1"/>
        </dgm:presLayoutVars>
      </dgm:prSet>
      <dgm:spPr/>
      <dgm:t>
        <a:bodyPr/>
        <a:lstStyle/>
        <a:p>
          <a:endParaRPr lang="en-US"/>
        </a:p>
      </dgm:t>
    </dgm:pt>
    <dgm:pt modelId="{589D0D03-2D6B-5B46-8A2B-552E95A9FA95}" type="pres">
      <dgm:prSet presAssocID="{5C27D1AA-37F8-304C-B632-E1E5271F99B3}" presName="spNode" presStyleCnt="0"/>
      <dgm:spPr/>
    </dgm:pt>
    <dgm:pt modelId="{1E82DCF0-CC89-9A45-94E3-7BFC19B8C7D1}" type="pres">
      <dgm:prSet presAssocID="{FBD758B6-4D08-6E42-9FC8-082A00FFB9D2}" presName="sibTrans" presStyleLbl="sibTrans1D1" presStyleIdx="0" presStyleCnt="7"/>
      <dgm:spPr/>
      <dgm:t>
        <a:bodyPr/>
        <a:lstStyle/>
        <a:p>
          <a:endParaRPr lang="en-US"/>
        </a:p>
      </dgm:t>
    </dgm:pt>
    <dgm:pt modelId="{C0D80840-0634-AB43-BAE6-16247D5CB0A7}" type="pres">
      <dgm:prSet presAssocID="{72BD39B8-D2AC-0A40-8208-8E662A65C1A5}" presName="node" presStyleLbl="node1" presStyleIdx="1" presStyleCnt="7" custScaleX="230134">
        <dgm:presLayoutVars>
          <dgm:bulletEnabled val="1"/>
        </dgm:presLayoutVars>
      </dgm:prSet>
      <dgm:spPr/>
      <dgm:t>
        <a:bodyPr/>
        <a:lstStyle/>
        <a:p>
          <a:endParaRPr lang="en-US"/>
        </a:p>
      </dgm:t>
    </dgm:pt>
    <dgm:pt modelId="{8388F74F-9E98-4449-B32A-CC0CD7E49E38}" type="pres">
      <dgm:prSet presAssocID="{72BD39B8-D2AC-0A40-8208-8E662A65C1A5}" presName="spNode" presStyleCnt="0"/>
      <dgm:spPr/>
    </dgm:pt>
    <dgm:pt modelId="{D8D6251C-159E-9D4A-9053-E0433F554C7D}" type="pres">
      <dgm:prSet presAssocID="{9032ADCD-923F-5D47-B02F-79315412A8C6}" presName="sibTrans" presStyleLbl="sibTrans1D1" presStyleIdx="1" presStyleCnt="7"/>
      <dgm:spPr/>
      <dgm:t>
        <a:bodyPr/>
        <a:lstStyle/>
        <a:p>
          <a:endParaRPr lang="en-US"/>
        </a:p>
      </dgm:t>
    </dgm:pt>
    <dgm:pt modelId="{DD18B4A9-2243-714F-BF57-F4B767FBF3F4}" type="pres">
      <dgm:prSet presAssocID="{DEE18B2E-1A83-0E41-B021-BC4216DD0095}" presName="node" presStyleLbl="node1" presStyleIdx="2" presStyleCnt="7" custScaleX="137799">
        <dgm:presLayoutVars>
          <dgm:bulletEnabled val="1"/>
        </dgm:presLayoutVars>
      </dgm:prSet>
      <dgm:spPr/>
      <dgm:t>
        <a:bodyPr/>
        <a:lstStyle/>
        <a:p>
          <a:endParaRPr lang="en-US"/>
        </a:p>
      </dgm:t>
    </dgm:pt>
    <dgm:pt modelId="{D46CB39B-948A-DA48-9E0E-9DE3D97D434C}" type="pres">
      <dgm:prSet presAssocID="{DEE18B2E-1A83-0E41-B021-BC4216DD0095}" presName="spNode" presStyleCnt="0"/>
      <dgm:spPr/>
    </dgm:pt>
    <dgm:pt modelId="{3D08B00C-0735-C941-BE5A-23BA8C31B450}" type="pres">
      <dgm:prSet presAssocID="{4802FC73-0CB4-1744-A7AB-F8E98478104A}" presName="sibTrans" presStyleLbl="sibTrans1D1" presStyleIdx="2" presStyleCnt="7"/>
      <dgm:spPr/>
      <dgm:t>
        <a:bodyPr/>
        <a:lstStyle/>
        <a:p>
          <a:endParaRPr lang="en-US"/>
        </a:p>
      </dgm:t>
    </dgm:pt>
    <dgm:pt modelId="{A6DF7CEA-79DC-EB40-989E-8C09537F885B}" type="pres">
      <dgm:prSet presAssocID="{342F0537-36C2-F74B-A4E7-8A9BCE9AE0F1}" presName="node" presStyleLbl="node1" presStyleIdx="3" presStyleCnt="7" custScaleX="202499" custRadScaleRad="104476" custRadScaleInc="-29100">
        <dgm:presLayoutVars>
          <dgm:bulletEnabled val="1"/>
        </dgm:presLayoutVars>
      </dgm:prSet>
      <dgm:spPr/>
      <dgm:t>
        <a:bodyPr/>
        <a:lstStyle/>
        <a:p>
          <a:endParaRPr lang="en-US"/>
        </a:p>
      </dgm:t>
    </dgm:pt>
    <dgm:pt modelId="{D884D082-7D26-9640-ABCA-5DD374C093A5}" type="pres">
      <dgm:prSet presAssocID="{342F0537-36C2-F74B-A4E7-8A9BCE9AE0F1}" presName="spNode" presStyleCnt="0"/>
      <dgm:spPr/>
    </dgm:pt>
    <dgm:pt modelId="{C00B7F31-5059-3D4F-A9E5-AA1733E4452C}" type="pres">
      <dgm:prSet presAssocID="{8276F1FA-0DD4-3743-A7EE-41DFAFBD871F}" presName="sibTrans" presStyleLbl="sibTrans1D1" presStyleIdx="3" presStyleCnt="7"/>
      <dgm:spPr/>
      <dgm:t>
        <a:bodyPr/>
        <a:lstStyle/>
        <a:p>
          <a:endParaRPr lang="en-US"/>
        </a:p>
      </dgm:t>
    </dgm:pt>
    <dgm:pt modelId="{0ECC898D-BD26-AB44-9F3E-8F395CDB9F3D}" type="pres">
      <dgm:prSet presAssocID="{EE8E4BA2-C0D5-CF4D-B209-CCEE57CEAE4F}" presName="node" presStyleLbl="node1" presStyleIdx="4" presStyleCnt="7" custScaleX="137799">
        <dgm:presLayoutVars>
          <dgm:bulletEnabled val="1"/>
        </dgm:presLayoutVars>
      </dgm:prSet>
      <dgm:spPr/>
      <dgm:t>
        <a:bodyPr/>
        <a:lstStyle/>
        <a:p>
          <a:endParaRPr lang="en-US"/>
        </a:p>
      </dgm:t>
    </dgm:pt>
    <dgm:pt modelId="{CA8BE846-41C8-164E-A5FC-155B62BECE57}" type="pres">
      <dgm:prSet presAssocID="{EE8E4BA2-C0D5-CF4D-B209-CCEE57CEAE4F}" presName="spNode" presStyleCnt="0"/>
      <dgm:spPr/>
    </dgm:pt>
    <dgm:pt modelId="{CD0C84CC-C870-DD41-9DBB-433431C53A34}" type="pres">
      <dgm:prSet presAssocID="{BC4BE83E-FA9A-6B43-BEF5-C1FE751CA400}" presName="sibTrans" presStyleLbl="sibTrans1D1" presStyleIdx="4" presStyleCnt="7"/>
      <dgm:spPr/>
      <dgm:t>
        <a:bodyPr/>
        <a:lstStyle/>
        <a:p>
          <a:endParaRPr lang="en-US"/>
        </a:p>
      </dgm:t>
    </dgm:pt>
    <dgm:pt modelId="{AF9D74E7-1E93-2546-9F97-2D51EBCEC57C}" type="pres">
      <dgm:prSet presAssocID="{53C85F2B-8893-BF44-AC2F-B47F40304773}" presName="node" presStyleLbl="node1" presStyleIdx="5" presStyleCnt="7" custScaleX="178331" custRadScaleRad="100743" custRadScaleInc="-10127">
        <dgm:presLayoutVars>
          <dgm:bulletEnabled val="1"/>
        </dgm:presLayoutVars>
      </dgm:prSet>
      <dgm:spPr/>
      <dgm:t>
        <a:bodyPr/>
        <a:lstStyle/>
        <a:p>
          <a:endParaRPr lang="en-US"/>
        </a:p>
      </dgm:t>
    </dgm:pt>
    <dgm:pt modelId="{2FCE05D2-3B9A-D64D-A544-9670438473CD}" type="pres">
      <dgm:prSet presAssocID="{53C85F2B-8893-BF44-AC2F-B47F40304773}" presName="spNode" presStyleCnt="0"/>
      <dgm:spPr/>
    </dgm:pt>
    <dgm:pt modelId="{A042EA9D-E6B9-3840-9EEE-74A87740920F}" type="pres">
      <dgm:prSet presAssocID="{A1AEDF95-6723-3E4D-B972-FB6408857D45}" presName="sibTrans" presStyleLbl="sibTrans1D1" presStyleIdx="5" presStyleCnt="7"/>
      <dgm:spPr/>
      <dgm:t>
        <a:bodyPr/>
        <a:lstStyle/>
        <a:p>
          <a:endParaRPr lang="en-US"/>
        </a:p>
      </dgm:t>
    </dgm:pt>
    <dgm:pt modelId="{6588F19D-ED5C-C243-8A03-5770CDD45AC4}" type="pres">
      <dgm:prSet presAssocID="{08CFAA00-2C9E-5640-ABE1-DAF6A95A9F97}" presName="node" presStyleLbl="node1" presStyleIdx="6" presStyleCnt="7" custScaleX="137799">
        <dgm:presLayoutVars>
          <dgm:bulletEnabled val="1"/>
        </dgm:presLayoutVars>
      </dgm:prSet>
      <dgm:spPr/>
      <dgm:t>
        <a:bodyPr/>
        <a:lstStyle/>
        <a:p>
          <a:endParaRPr lang="en-US"/>
        </a:p>
      </dgm:t>
    </dgm:pt>
    <dgm:pt modelId="{5B5F93E1-1323-BD4D-8D97-245E025557D8}" type="pres">
      <dgm:prSet presAssocID="{08CFAA00-2C9E-5640-ABE1-DAF6A95A9F97}" presName="spNode" presStyleCnt="0"/>
      <dgm:spPr/>
    </dgm:pt>
    <dgm:pt modelId="{591F42DA-3249-ED40-86D1-6E349FF61706}" type="pres">
      <dgm:prSet presAssocID="{725C59D4-2C60-EF4F-8966-731C39B6C936}" presName="sibTrans" presStyleLbl="sibTrans1D1" presStyleIdx="6" presStyleCnt="7"/>
      <dgm:spPr/>
      <dgm:t>
        <a:bodyPr/>
        <a:lstStyle/>
        <a:p>
          <a:endParaRPr lang="en-US"/>
        </a:p>
      </dgm:t>
    </dgm:pt>
  </dgm:ptLst>
  <dgm:cxnLst>
    <dgm:cxn modelId="{17E7D5F7-E0BA-6D4D-AD72-8196111CAE79}" srcId="{BD63A6DF-1247-9147-8415-E2B1B66EED60}" destId="{EE8E4BA2-C0D5-CF4D-B209-CCEE57CEAE4F}" srcOrd="4" destOrd="0" parTransId="{F41831A7-968F-4745-9B6F-B375CB7233E5}" sibTransId="{BC4BE83E-FA9A-6B43-BEF5-C1FE751CA400}"/>
    <dgm:cxn modelId="{C0CE0404-B5C3-F347-8082-733B5B1E04EE}" type="presOf" srcId="{A1AEDF95-6723-3E4D-B972-FB6408857D45}" destId="{A042EA9D-E6B9-3840-9EEE-74A87740920F}" srcOrd="0" destOrd="0" presId="urn:microsoft.com/office/officeart/2005/8/layout/cycle6"/>
    <dgm:cxn modelId="{775B36E8-1D4D-B742-B36E-BB16F67CCC68}" type="presOf" srcId="{4802FC73-0CB4-1744-A7AB-F8E98478104A}" destId="{3D08B00C-0735-C941-BE5A-23BA8C31B450}" srcOrd="0" destOrd="0" presId="urn:microsoft.com/office/officeart/2005/8/layout/cycle6"/>
    <dgm:cxn modelId="{1DA3DC9E-0054-2341-90E4-1CE20E1C0B8F}" type="presOf" srcId="{342F0537-36C2-F74B-A4E7-8A9BCE9AE0F1}" destId="{A6DF7CEA-79DC-EB40-989E-8C09537F885B}" srcOrd="0" destOrd="0" presId="urn:microsoft.com/office/officeart/2005/8/layout/cycle6"/>
    <dgm:cxn modelId="{209C8A7E-32FD-5F46-ACAE-F7A2B2001CED}" type="presOf" srcId="{08CFAA00-2C9E-5640-ABE1-DAF6A95A9F97}" destId="{6588F19D-ED5C-C243-8A03-5770CDD45AC4}" srcOrd="0" destOrd="0" presId="urn:microsoft.com/office/officeart/2005/8/layout/cycle6"/>
    <dgm:cxn modelId="{25DAA9EC-EF26-D947-BBAA-8AF2551DB7E2}" srcId="{BD63A6DF-1247-9147-8415-E2B1B66EED60}" destId="{08CFAA00-2C9E-5640-ABE1-DAF6A95A9F97}" srcOrd="6" destOrd="0" parTransId="{9B986919-196B-A341-B238-56A079825FB3}" sibTransId="{725C59D4-2C60-EF4F-8966-731C39B6C936}"/>
    <dgm:cxn modelId="{0716BC73-7B6D-4749-92D2-98A1F9327244}" type="presOf" srcId="{FBD758B6-4D08-6E42-9FC8-082A00FFB9D2}" destId="{1E82DCF0-CC89-9A45-94E3-7BFC19B8C7D1}" srcOrd="0" destOrd="0" presId="urn:microsoft.com/office/officeart/2005/8/layout/cycle6"/>
    <dgm:cxn modelId="{012D6820-DC6B-CE4B-B23B-D7A6D3CD08AF}" type="presOf" srcId="{DEE18B2E-1A83-0E41-B021-BC4216DD0095}" destId="{DD18B4A9-2243-714F-BF57-F4B767FBF3F4}" srcOrd="0" destOrd="0" presId="urn:microsoft.com/office/officeart/2005/8/layout/cycle6"/>
    <dgm:cxn modelId="{24EC64AA-84B3-9C4C-B7E9-8A70B41DFF9C}" type="presOf" srcId="{72BD39B8-D2AC-0A40-8208-8E662A65C1A5}" destId="{C0D80840-0634-AB43-BAE6-16247D5CB0A7}" srcOrd="0" destOrd="0" presId="urn:microsoft.com/office/officeart/2005/8/layout/cycle6"/>
    <dgm:cxn modelId="{9889CC85-BBC0-F943-8CC5-C0435494C381}" srcId="{BD63A6DF-1247-9147-8415-E2B1B66EED60}" destId="{DEE18B2E-1A83-0E41-B021-BC4216DD0095}" srcOrd="2" destOrd="0" parTransId="{5A13A4B7-F51B-2944-ABE6-86189F580F14}" sibTransId="{4802FC73-0CB4-1744-A7AB-F8E98478104A}"/>
    <dgm:cxn modelId="{739E458D-20F9-F94A-B079-DD41CAA81889}" type="presOf" srcId="{BD63A6DF-1247-9147-8415-E2B1B66EED60}" destId="{521B13B2-6873-B84F-8D57-50ADC783C4DD}" srcOrd="0" destOrd="0" presId="urn:microsoft.com/office/officeart/2005/8/layout/cycle6"/>
    <dgm:cxn modelId="{D9326113-13B4-374E-B841-8E307EF1B79E}" type="presOf" srcId="{5C27D1AA-37F8-304C-B632-E1E5271F99B3}" destId="{367436EA-BFC9-E146-83E1-3C78EE2AC2BE}" srcOrd="0" destOrd="0" presId="urn:microsoft.com/office/officeart/2005/8/layout/cycle6"/>
    <dgm:cxn modelId="{5A81414C-DE27-A941-9CB5-169A13502B9F}" type="presOf" srcId="{EE8E4BA2-C0D5-CF4D-B209-CCEE57CEAE4F}" destId="{0ECC898D-BD26-AB44-9F3E-8F395CDB9F3D}" srcOrd="0" destOrd="0" presId="urn:microsoft.com/office/officeart/2005/8/layout/cycle6"/>
    <dgm:cxn modelId="{9FD24114-8F54-0B43-82F2-7E777F13C84D}" type="presOf" srcId="{8276F1FA-0DD4-3743-A7EE-41DFAFBD871F}" destId="{C00B7F31-5059-3D4F-A9E5-AA1733E4452C}" srcOrd="0" destOrd="0" presId="urn:microsoft.com/office/officeart/2005/8/layout/cycle6"/>
    <dgm:cxn modelId="{E572B541-BE3B-8248-921D-9A5614A8DCAD}" type="presOf" srcId="{BC4BE83E-FA9A-6B43-BEF5-C1FE751CA400}" destId="{CD0C84CC-C870-DD41-9DBB-433431C53A34}" srcOrd="0" destOrd="0" presId="urn:microsoft.com/office/officeart/2005/8/layout/cycle6"/>
    <dgm:cxn modelId="{CFA7FB1A-0A51-6243-8D6E-23F1F8662A9D}" type="presOf" srcId="{9032ADCD-923F-5D47-B02F-79315412A8C6}" destId="{D8D6251C-159E-9D4A-9053-E0433F554C7D}" srcOrd="0" destOrd="0" presId="urn:microsoft.com/office/officeart/2005/8/layout/cycle6"/>
    <dgm:cxn modelId="{EFA10142-CEE1-C74D-94B0-83F67373212B}" type="presOf" srcId="{725C59D4-2C60-EF4F-8966-731C39B6C936}" destId="{591F42DA-3249-ED40-86D1-6E349FF61706}" srcOrd="0" destOrd="0" presId="urn:microsoft.com/office/officeart/2005/8/layout/cycle6"/>
    <dgm:cxn modelId="{8F2E3A7B-C9F2-3C49-B383-8FC46EDFAF89}" type="presOf" srcId="{53C85F2B-8893-BF44-AC2F-B47F40304773}" destId="{AF9D74E7-1E93-2546-9F97-2D51EBCEC57C}" srcOrd="0" destOrd="0" presId="urn:microsoft.com/office/officeart/2005/8/layout/cycle6"/>
    <dgm:cxn modelId="{9A794D0F-7254-9347-9ADA-A6E84974400F}" srcId="{BD63A6DF-1247-9147-8415-E2B1B66EED60}" destId="{72BD39B8-D2AC-0A40-8208-8E662A65C1A5}" srcOrd="1" destOrd="0" parTransId="{6C89EBA3-EC54-6147-8753-9E48E63D57D1}" sibTransId="{9032ADCD-923F-5D47-B02F-79315412A8C6}"/>
    <dgm:cxn modelId="{F31E380A-71E0-B345-92DA-ACF979A4330E}" srcId="{BD63A6DF-1247-9147-8415-E2B1B66EED60}" destId="{53C85F2B-8893-BF44-AC2F-B47F40304773}" srcOrd="5" destOrd="0" parTransId="{D773D3FC-033E-8B4F-9D6E-52C641037B45}" sibTransId="{A1AEDF95-6723-3E4D-B972-FB6408857D45}"/>
    <dgm:cxn modelId="{96B946E1-1CF2-FA49-975B-B5C895CE6FF8}" srcId="{BD63A6DF-1247-9147-8415-E2B1B66EED60}" destId="{342F0537-36C2-F74B-A4E7-8A9BCE9AE0F1}" srcOrd="3" destOrd="0" parTransId="{8BEAF0FD-61CD-1345-9DF2-8D0FB83480BC}" sibTransId="{8276F1FA-0DD4-3743-A7EE-41DFAFBD871F}"/>
    <dgm:cxn modelId="{50E58D26-5A34-9B4A-ABE5-57A9BD1376BE}" srcId="{BD63A6DF-1247-9147-8415-E2B1B66EED60}" destId="{5C27D1AA-37F8-304C-B632-E1E5271F99B3}" srcOrd="0" destOrd="0" parTransId="{41C5D06F-DA45-F14A-B129-2D7B43BFCD56}" sibTransId="{FBD758B6-4D08-6E42-9FC8-082A00FFB9D2}"/>
    <dgm:cxn modelId="{E085C6CC-EF54-CA47-86C6-C62F494AD05C}" type="presParOf" srcId="{521B13B2-6873-B84F-8D57-50ADC783C4DD}" destId="{367436EA-BFC9-E146-83E1-3C78EE2AC2BE}" srcOrd="0" destOrd="0" presId="urn:microsoft.com/office/officeart/2005/8/layout/cycle6"/>
    <dgm:cxn modelId="{1F7F000B-A359-4E47-8E0A-8E1778C3D4B1}" type="presParOf" srcId="{521B13B2-6873-B84F-8D57-50ADC783C4DD}" destId="{589D0D03-2D6B-5B46-8A2B-552E95A9FA95}" srcOrd="1" destOrd="0" presId="urn:microsoft.com/office/officeart/2005/8/layout/cycle6"/>
    <dgm:cxn modelId="{C71DFCCE-CCCC-8C43-8CF1-F8126F52AB35}" type="presParOf" srcId="{521B13B2-6873-B84F-8D57-50ADC783C4DD}" destId="{1E82DCF0-CC89-9A45-94E3-7BFC19B8C7D1}" srcOrd="2" destOrd="0" presId="urn:microsoft.com/office/officeart/2005/8/layout/cycle6"/>
    <dgm:cxn modelId="{67B5BD0A-CD5D-474B-9CEF-7A6ED574AC49}" type="presParOf" srcId="{521B13B2-6873-B84F-8D57-50ADC783C4DD}" destId="{C0D80840-0634-AB43-BAE6-16247D5CB0A7}" srcOrd="3" destOrd="0" presId="urn:microsoft.com/office/officeart/2005/8/layout/cycle6"/>
    <dgm:cxn modelId="{279A1C9A-CD92-C64A-ADAB-556951027C4D}" type="presParOf" srcId="{521B13B2-6873-B84F-8D57-50ADC783C4DD}" destId="{8388F74F-9E98-4449-B32A-CC0CD7E49E38}" srcOrd="4" destOrd="0" presId="urn:microsoft.com/office/officeart/2005/8/layout/cycle6"/>
    <dgm:cxn modelId="{A07D30E5-1157-064E-8639-8C3CD3B57F87}" type="presParOf" srcId="{521B13B2-6873-B84F-8D57-50ADC783C4DD}" destId="{D8D6251C-159E-9D4A-9053-E0433F554C7D}" srcOrd="5" destOrd="0" presId="urn:microsoft.com/office/officeart/2005/8/layout/cycle6"/>
    <dgm:cxn modelId="{FCCC8F67-2C8E-F941-A62E-F7D2CB789402}" type="presParOf" srcId="{521B13B2-6873-B84F-8D57-50ADC783C4DD}" destId="{DD18B4A9-2243-714F-BF57-F4B767FBF3F4}" srcOrd="6" destOrd="0" presId="urn:microsoft.com/office/officeart/2005/8/layout/cycle6"/>
    <dgm:cxn modelId="{17CBEA00-20A3-FB43-8A7A-4935A890183F}" type="presParOf" srcId="{521B13B2-6873-B84F-8D57-50ADC783C4DD}" destId="{D46CB39B-948A-DA48-9E0E-9DE3D97D434C}" srcOrd="7" destOrd="0" presId="urn:microsoft.com/office/officeart/2005/8/layout/cycle6"/>
    <dgm:cxn modelId="{09C5E7AC-35FA-0A4D-AD73-01B2103AC63E}" type="presParOf" srcId="{521B13B2-6873-B84F-8D57-50ADC783C4DD}" destId="{3D08B00C-0735-C941-BE5A-23BA8C31B450}" srcOrd="8" destOrd="0" presId="urn:microsoft.com/office/officeart/2005/8/layout/cycle6"/>
    <dgm:cxn modelId="{B0814E65-721C-644E-8244-83E202EDDDB3}" type="presParOf" srcId="{521B13B2-6873-B84F-8D57-50ADC783C4DD}" destId="{A6DF7CEA-79DC-EB40-989E-8C09537F885B}" srcOrd="9" destOrd="0" presId="urn:microsoft.com/office/officeart/2005/8/layout/cycle6"/>
    <dgm:cxn modelId="{C69B7915-742A-AB4B-8334-F6496DDACE25}" type="presParOf" srcId="{521B13B2-6873-B84F-8D57-50ADC783C4DD}" destId="{D884D082-7D26-9640-ABCA-5DD374C093A5}" srcOrd="10" destOrd="0" presId="urn:microsoft.com/office/officeart/2005/8/layout/cycle6"/>
    <dgm:cxn modelId="{839DB437-98F7-E248-A32A-FF87DB9FCEB2}" type="presParOf" srcId="{521B13B2-6873-B84F-8D57-50ADC783C4DD}" destId="{C00B7F31-5059-3D4F-A9E5-AA1733E4452C}" srcOrd="11" destOrd="0" presId="urn:microsoft.com/office/officeart/2005/8/layout/cycle6"/>
    <dgm:cxn modelId="{F86F0C84-5B05-A645-8652-D4D0FC50A7A6}" type="presParOf" srcId="{521B13B2-6873-B84F-8D57-50ADC783C4DD}" destId="{0ECC898D-BD26-AB44-9F3E-8F395CDB9F3D}" srcOrd="12" destOrd="0" presId="urn:microsoft.com/office/officeart/2005/8/layout/cycle6"/>
    <dgm:cxn modelId="{3DDD25C3-D905-1648-B3F2-3172E5077977}" type="presParOf" srcId="{521B13B2-6873-B84F-8D57-50ADC783C4DD}" destId="{CA8BE846-41C8-164E-A5FC-155B62BECE57}" srcOrd="13" destOrd="0" presId="urn:microsoft.com/office/officeart/2005/8/layout/cycle6"/>
    <dgm:cxn modelId="{1FEFBDC0-012B-7145-BC1A-B0C3D711DF67}" type="presParOf" srcId="{521B13B2-6873-B84F-8D57-50ADC783C4DD}" destId="{CD0C84CC-C870-DD41-9DBB-433431C53A34}" srcOrd="14" destOrd="0" presId="urn:microsoft.com/office/officeart/2005/8/layout/cycle6"/>
    <dgm:cxn modelId="{A943E9DC-704F-3447-96BF-39E7403F108C}" type="presParOf" srcId="{521B13B2-6873-B84F-8D57-50ADC783C4DD}" destId="{AF9D74E7-1E93-2546-9F97-2D51EBCEC57C}" srcOrd="15" destOrd="0" presId="urn:microsoft.com/office/officeart/2005/8/layout/cycle6"/>
    <dgm:cxn modelId="{D6366714-B82F-F948-9418-F505DDE057C7}" type="presParOf" srcId="{521B13B2-6873-B84F-8D57-50ADC783C4DD}" destId="{2FCE05D2-3B9A-D64D-A544-9670438473CD}" srcOrd="16" destOrd="0" presId="urn:microsoft.com/office/officeart/2005/8/layout/cycle6"/>
    <dgm:cxn modelId="{89254FA6-099C-B84E-B5F4-0162339AE9B6}" type="presParOf" srcId="{521B13B2-6873-B84F-8D57-50ADC783C4DD}" destId="{A042EA9D-E6B9-3840-9EEE-74A87740920F}" srcOrd="17" destOrd="0" presId="urn:microsoft.com/office/officeart/2005/8/layout/cycle6"/>
    <dgm:cxn modelId="{7FD77612-AE12-A647-8850-E9D14B16EB6A}" type="presParOf" srcId="{521B13B2-6873-B84F-8D57-50ADC783C4DD}" destId="{6588F19D-ED5C-C243-8A03-5770CDD45AC4}" srcOrd="18" destOrd="0" presId="urn:microsoft.com/office/officeart/2005/8/layout/cycle6"/>
    <dgm:cxn modelId="{20F0092A-1A70-F44F-8E37-C79F236BF887}" type="presParOf" srcId="{521B13B2-6873-B84F-8D57-50ADC783C4DD}" destId="{5B5F93E1-1323-BD4D-8D97-245E025557D8}" srcOrd="19" destOrd="0" presId="urn:microsoft.com/office/officeart/2005/8/layout/cycle6"/>
    <dgm:cxn modelId="{59F619C8-AA75-CF40-BFC3-661C0737E168}" type="presParOf" srcId="{521B13B2-6873-B84F-8D57-50ADC783C4DD}" destId="{591F42DA-3249-ED40-86D1-6E349FF61706}" srcOrd="20"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531ECF-38B9-AA4F-8D8B-1DA5E52A1CFF}" type="doc">
      <dgm:prSet loTypeId="urn:microsoft.com/office/officeart/2005/8/layout/pList2#4" loCatId="list" qsTypeId="urn:microsoft.com/office/officeart/2005/8/quickstyle/simple4" qsCatId="simple" csTypeId="urn:microsoft.com/office/officeart/2005/8/colors/accent1_2" csCatId="accent1" phldr="1"/>
      <dgm:spPr/>
    </dgm:pt>
    <dgm:pt modelId="{BF82A1BE-05E7-7049-B34D-CC918C3E069B}">
      <dgm:prSet phldrT="[Text]"/>
      <dgm:spPr>
        <a:solidFill>
          <a:schemeClr val="accent5">
            <a:lumMod val="75000"/>
          </a:schemeClr>
        </a:solidFill>
      </dgm:spPr>
      <dgm:t>
        <a:bodyPr/>
        <a:lstStyle/>
        <a:p>
          <a:r>
            <a:rPr lang="en-US" dirty="0" smtClean="0">
              <a:latin typeface="Arial" charset="0"/>
              <a:ea typeface="Arial" charset="0"/>
              <a:cs typeface="Arial" charset="0"/>
            </a:rPr>
            <a:t>Coach 1:1</a:t>
          </a:r>
          <a:endParaRPr lang="en-US" dirty="0">
            <a:latin typeface="Arial" charset="0"/>
            <a:ea typeface="Arial" charset="0"/>
            <a:cs typeface="Arial" charset="0"/>
          </a:endParaRPr>
        </a:p>
      </dgm:t>
    </dgm:pt>
    <dgm:pt modelId="{AB396EAC-98BD-674F-B916-BB1684B72FA7}" type="parTrans" cxnId="{5E849A2C-55EC-B747-9542-4D9352384DBF}">
      <dgm:prSet/>
      <dgm:spPr/>
      <dgm:t>
        <a:bodyPr/>
        <a:lstStyle/>
        <a:p>
          <a:endParaRPr lang="en-US"/>
        </a:p>
      </dgm:t>
    </dgm:pt>
    <dgm:pt modelId="{6989E035-62FC-B440-B591-0195693C8489}" type="sibTrans" cxnId="{5E849A2C-55EC-B747-9542-4D9352384DBF}">
      <dgm:prSet/>
      <dgm:spPr/>
      <dgm:t>
        <a:bodyPr/>
        <a:lstStyle/>
        <a:p>
          <a:endParaRPr lang="en-US"/>
        </a:p>
      </dgm:t>
    </dgm:pt>
    <dgm:pt modelId="{367DAC2D-1DB0-4741-9D54-991AA0AC295F}">
      <dgm:prSet phldrT="[Text]"/>
      <dgm:spPr>
        <a:solidFill>
          <a:schemeClr val="accent5">
            <a:lumMod val="75000"/>
          </a:schemeClr>
        </a:solidFill>
      </dgm:spPr>
      <dgm:t>
        <a:bodyPr/>
        <a:lstStyle/>
        <a:p>
          <a:r>
            <a:rPr lang="en-US" b="0" dirty="0" smtClean="0">
              <a:latin typeface="Arial" charset="0"/>
              <a:ea typeface="Arial" charset="0"/>
              <a:cs typeface="Arial" charset="0"/>
            </a:rPr>
            <a:t>Study</a:t>
          </a:r>
          <a:endParaRPr lang="en-US" b="0" dirty="0">
            <a:latin typeface="Arial" charset="0"/>
            <a:ea typeface="Arial" charset="0"/>
            <a:cs typeface="Arial" charset="0"/>
          </a:endParaRPr>
        </a:p>
      </dgm:t>
    </dgm:pt>
    <dgm:pt modelId="{454898DA-DD85-A141-A1B3-26C94B3A8D54}" type="parTrans" cxnId="{86DD18EA-69CC-1949-8104-632DA613E552}">
      <dgm:prSet/>
      <dgm:spPr/>
      <dgm:t>
        <a:bodyPr/>
        <a:lstStyle/>
        <a:p>
          <a:endParaRPr lang="en-US"/>
        </a:p>
      </dgm:t>
    </dgm:pt>
    <dgm:pt modelId="{F96EA998-6EB7-9042-B40F-071E7BD66D3B}" type="sibTrans" cxnId="{86DD18EA-69CC-1949-8104-632DA613E552}">
      <dgm:prSet/>
      <dgm:spPr/>
      <dgm:t>
        <a:bodyPr/>
        <a:lstStyle/>
        <a:p>
          <a:endParaRPr lang="en-US"/>
        </a:p>
      </dgm:t>
    </dgm:pt>
    <dgm:pt modelId="{6449AEFA-8338-F645-B8C2-CE0147958577}">
      <dgm:prSet phldrT="[Text]"/>
      <dgm:spPr>
        <a:solidFill>
          <a:schemeClr val="accent5">
            <a:lumMod val="75000"/>
          </a:schemeClr>
        </a:solidFill>
      </dgm:spPr>
      <dgm:t>
        <a:bodyPr/>
        <a:lstStyle/>
        <a:p>
          <a:r>
            <a:rPr lang="en-US" dirty="0" smtClean="0">
              <a:latin typeface="Arial" charset="0"/>
              <a:ea typeface="Arial" charset="0"/>
              <a:cs typeface="Arial" charset="0"/>
            </a:rPr>
            <a:t>Coach Peers</a:t>
          </a:r>
          <a:endParaRPr lang="en-US" dirty="0">
            <a:latin typeface="Arial" charset="0"/>
            <a:ea typeface="Arial" charset="0"/>
            <a:cs typeface="Arial" charset="0"/>
          </a:endParaRPr>
        </a:p>
      </dgm:t>
    </dgm:pt>
    <dgm:pt modelId="{40F2DF03-3D90-9740-B0C1-91C1FB7153C9}" type="sibTrans" cxnId="{E0110CB7-51C9-B543-9CA4-9997284B4A98}">
      <dgm:prSet/>
      <dgm:spPr/>
      <dgm:t>
        <a:bodyPr/>
        <a:lstStyle/>
        <a:p>
          <a:endParaRPr lang="en-US"/>
        </a:p>
      </dgm:t>
    </dgm:pt>
    <dgm:pt modelId="{7DD85EEA-96D1-C646-9CBB-E5DB5B5E34C0}" type="parTrans" cxnId="{E0110CB7-51C9-B543-9CA4-9997284B4A98}">
      <dgm:prSet/>
      <dgm:spPr/>
      <dgm:t>
        <a:bodyPr/>
        <a:lstStyle/>
        <a:p>
          <a:endParaRPr lang="en-US"/>
        </a:p>
      </dgm:t>
    </dgm:pt>
    <dgm:pt modelId="{A212E19C-D408-4D45-A5B1-75E29C032A9D}">
      <dgm:prSet phldrT="[Text]"/>
      <dgm:spPr>
        <a:solidFill>
          <a:schemeClr val="accent5">
            <a:lumMod val="75000"/>
          </a:schemeClr>
        </a:solidFill>
      </dgm:spPr>
      <dgm:t>
        <a:bodyPr/>
        <a:lstStyle/>
        <a:p>
          <a:r>
            <a:rPr lang="en-US" b="0" dirty="0" smtClean="0">
              <a:latin typeface="Arial" charset="0"/>
              <a:ea typeface="Arial" charset="0"/>
              <a:cs typeface="Arial" charset="0"/>
            </a:rPr>
            <a:t>Observe</a:t>
          </a:r>
          <a:endParaRPr lang="en-US" b="0" dirty="0">
            <a:latin typeface="Arial" charset="0"/>
            <a:ea typeface="Arial" charset="0"/>
            <a:cs typeface="Arial" charset="0"/>
          </a:endParaRPr>
        </a:p>
      </dgm:t>
    </dgm:pt>
    <dgm:pt modelId="{2C097A4F-0A5A-0D4D-B43C-2E165404276F}" type="parTrans" cxnId="{87A1851E-20CB-D44A-8868-04DAB6FF0BA9}">
      <dgm:prSet/>
      <dgm:spPr/>
      <dgm:t>
        <a:bodyPr/>
        <a:lstStyle/>
        <a:p>
          <a:endParaRPr lang="en-US"/>
        </a:p>
      </dgm:t>
    </dgm:pt>
    <dgm:pt modelId="{56781183-603E-9243-B48A-683F20DA319C}" type="sibTrans" cxnId="{87A1851E-20CB-D44A-8868-04DAB6FF0BA9}">
      <dgm:prSet/>
      <dgm:spPr/>
      <dgm:t>
        <a:bodyPr/>
        <a:lstStyle/>
        <a:p>
          <a:endParaRPr lang="en-US"/>
        </a:p>
      </dgm:t>
    </dgm:pt>
    <dgm:pt modelId="{84BA501E-D0EA-9B42-BEA2-15E6664BEFBC}" type="pres">
      <dgm:prSet presAssocID="{81531ECF-38B9-AA4F-8D8B-1DA5E52A1CFF}" presName="Name0" presStyleCnt="0">
        <dgm:presLayoutVars>
          <dgm:dir/>
          <dgm:resizeHandles val="exact"/>
        </dgm:presLayoutVars>
      </dgm:prSet>
      <dgm:spPr/>
    </dgm:pt>
    <dgm:pt modelId="{FA2DEA80-D1EB-DB46-8641-9410AA6691B6}" type="pres">
      <dgm:prSet presAssocID="{81531ECF-38B9-AA4F-8D8B-1DA5E52A1CFF}" presName="bkgdShp" presStyleLbl="alignAccFollowNode1" presStyleIdx="0" presStyleCnt="1"/>
      <dgm:spPr>
        <a:solidFill>
          <a:srgbClr val="00703C">
            <a:alpha val="90000"/>
          </a:srgbClr>
        </a:solidFill>
      </dgm:spPr>
      <dgm:t>
        <a:bodyPr/>
        <a:lstStyle/>
        <a:p>
          <a:endParaRPr lang="en-US"/>
        </a:p>
      </dgm:t>
    </dgm:pt>
    <dgm:pt modelId="{EC1DE292-14E6-CD43-B77E-3A7F942260CE}" type="pres">
      <dgm:prSet presAssocID="{81531ECF-38B9-AA4F-8D8B-1DA5E52A1CFF}" presName="linComp" presStyleCnt="0"/>
      <dgm:spPr/>
    </dgm:pt>
    <dgm:pt modelId="{37B00418-EB45-5049-9419-76A6635E797B}" type="pres">
      <dgm:prSet presAssocID="{367DAC2D-1DB0-4741-9D54-991AA0AC295F}" presName="compNode" presStyleCnt="0"/>
      <dgm:spPr/>
    </dgm:pt>
    <dgm:pt modelId="{22524714-BDCF-B44C-88C4-406CBFB460AA}" type="pres">
      <dgm:prSet presAssocID="{367DAC2D-1DB0-4741-9D54-991AA0AC295F}" presName="node" presStyleLbl="node1" presStyleIdx="0" presStyleCnt="4">
        <dgm:presLayoutVars>
          <dgm:bulletEnabled val="1"/>
        </dgm:presLayoutVars>
      </dgm:prSet>
      <dgm:spPr/>
      <dgm:t>
        <a:bodyPr/>
        <a:lstStyle/>
        <a:p>
          <a:endParaRPr lang="en-US"/>
        </a:p>
      </dgm:t>
    </dgm:pt>
    <dgm:pt modelId="{8EF3A984-27E7-CC45-A77E-DB8B9341C2E9}" type="pres">
      <dgm:prSet presAssocID="{367DAC2D-1DB0-4741-9D54-991AA0AC295F}" presName="invisiNode" presStyleLbl="node1" presStyleIdx="0" presStyleCnt="4"/>
      <dgm:spPr/>
    </dgm:pt>
    <dgm:pt modelId="{247CA680-4075-CE4A-8325-524B00126CF6}" type="pres">
      <dgm:prSet presAssocID="{367DAC2D-1DB0-4741-9D54-991AA0AC295F}" presName="imagNode" presStyleLbl="fgImgPlace1" presStyleIdx="0" presStyleCnt="4"/>
      <dgm:spPr>
        <a:blipFill rotWithShape="0">
          <a:blip xmlns:r="http://schemas.openxmlformats.org/officeDocument/2006/relationships" r:embed="rId1"/>
          <a:stretch>
            <a:fillRect/>
          </a:stretch>
        </a:blipFill>
      </dgm:spPr>
    </dgm:pt>
    <dgm:pt modelId="{58C105A6-8EAB-7D45-8B3A-D29F4AFFB0CB}" type="pres">
      <dgm:prSet presAssocID="{F96EA998-6EB7-9042-B40F-071E7BD66D3B}" presName="sibTrans" presStyleLbl="sibTrans2D1" presStyleIdx="0" presStyleCnt="0"/>
      <dgm:spPr/>
      <dgm:t>
        <a:bodyPr/>
        <a:lstStyle/>
        <a:p>
          <a:endParaRPr lang="en-US"/>
        </a:p>
      </dgm:t>
    </dgm:pt>
    <dgm:pt modelId="{867F4C30-345C-2F42-8496-822AF309AAA4}" type="pres">
      <dgm:prSet presAssocID="{A212E19C-D408-4D45-A5B1-75E29C032A9D}" presName="compNode" presStyleCnt="0"/>
      <dgm:spPr/>
    </dgm:pt>
    <dgm:pt modelId="{4A733B4A-9134-564D-ABAA-A0297F0BC669}" type="pres">
      <dgm:prSet presAssocID="{A212E19C-D408-4D45-A5B1-75E29C032A9D}" presName="node" presStyleLbl="node1" presStyleIdx="1" presStyleCnt="4">
        <dgm:presLayoutVars>
          <dgm:bulletEnabled val="1"/>
        </dgm:presLayoutVars>
      </dgm:prSet>
      <dgm:spPr/>
      <dgm:t>
        <a:bodyPr/>
        <a:lstStyle/>
        <a:p>
          <a:endParaRPr lang="en-US"/>
        </a:p>
      </dgm:t>
    </dgm:pt>
    <dgm:pt modelId="{D47BC7C8-EE0D-A643-8F12-5A3C55009ACF}" type="pres">
      <dgm:prSet presAssocID="{A212E19C-D408-4D45-A5B1-75E29C032A9D}" presName="invisiNode" presStyleLbl="node1" presStyleIdx="1" presStyleCnt="4"/>
      <dgm:spPr/>
    </dgm:pt>
    <dgm:pt modelId="{B68A68A5-ED8F-A144-8BF6-B20149F5BEF3}" type="pres">
      <dgm:prSet presAssocID="{A212E19C-D408-4D45-A5B1-75E29C032A9D}" presName="imagNode" presStyleLbl="fgImgPlace1" presStyleIdx="1" presStyleCnt="4"/>
      <dgm:spPr>
        <a:blipFill rotWithShape="1">
          <a:blip xmlns:r="http://schemas.openxmlformats.org/officeDocument/2006/relationships" r:embed="rId2"/>
          <a:stretch>
            <a:fillRect/>
          </a:stretch>
        </a:blipFill>
      </dgm:spPr>
    </dgm:pt>
    <dgm:pt modelId="{57DB3241-2127-3942-8EE5-F9A1AA9E0D62}" type="pres">
      <dgm:prSet presAssocID="{56781183-603E-9243-B48A-683F20DA319C}" presName="sibTrans" presStyleLbl="sibTrans2D1" presStyleIdx="0" presStyleCnt="0"/>
      <dgm:spPr/>
      <dgm:t>
        <a:bodyPr/>
        <a:lstStyle/>
        <a:p>
          <a:endParaRPr lang="en-US"/>
        </a:p>
      </dgm:t>
    </dgm:pt>
    <dgm:pt modelId="{D0D7BA6F-B7A4-1740-84F2-CE542812D63B}" type="pres">
      <dgm:prSet presAssocID="{BF82A1BE-05E7-7049-B34D-CC918C3E069B}" presName="compNode" presStyleCnt="0"/>
      <dgm:spPr/>
    </dgm:pt>
    <dgm:pt modelId="{EC2FDBBE-29DA-2A49-98F0-3F908066659A}" type="pres">
      <dgm:prSet presAssocID="{BF82A1BE-05E7-7049-B34D-CC918C3E069B}" presName="node" presStyleLbl="node1" presStyleIdx="2" presStyleCnt="4">
        <dgm:presLayoutVars>
          <dgm:bulletEnabled val="1"/>
        </dgm:presLayoutVars>
      </dgm:prSet>
      <dgm:spPr/>
      <dgm:t>
        <a:bodyPr/>
        <a:lstStyle/>
        <a:p>
          <a:endParaRPr lang="en-US"/>
        </a:p>
      </dgm:t>
    </dgm:pt>
    <dgm:pt modelId="{588B7B38-51D3-064F-945E-7C2077585C39}" type="pres">
      <dgm:prSet presAssocID="{BF82A1BE-05E7-7049-B34D-CC918C3E069B}" presName="invisiNode" presStyleLbl="node1" presStyleIdx="2" presStyleCnt="4"/>
      <dgm:spPr/>
    </dgm:pt>
    <dgm:pt modelId="{43827671-E591-CB4B-89E5-60C770ACF562}" type="pres">
      <dgm:prSet presAssocID="{BF82A1BE-05E7-7049-B34D-CC918C3E069B}" presName="imagNode" presStyleLbl="fgImgPlace1" presStyleIdx="2" presStyleCnt="4" custLinFactX="19175" custLinFactNeighborX="100000" custLinFactNeighborY="4374"/>
      <dgm:spPr>
        <a:blipFill rotWithShape="0">
          <a:blip xmlns:r="http://schemas.openxmlformats.org/officeDocument/2006/relationships" r:embed="rId3"/>
          <a:stretch>
            <a:fillRect/>
          </a:stretch>
        </a:blipFill>
      </dgm:spPr>
      <dgm:t>
        <a:bodyPr/>
        <a:lstStyle/>
        <a:p>
          <a:endParaRPr lang="en-US"/>
        </a:p>
      </dgm:t>
    </dgm:pt>
    <dgm:pt modelId="{3307C9CC-B633-5C43-8797-E545FE657F44}" type="pres">
      <dgm:prSet presAssocID="{6989E035-62FC-B440-B591-0195693C8489}" presName="sibTrans" presStyleLbl="sibTrans2D1" presStyleIdx="0" presStyleCnt="0"/>
      <dgm:spPr/>
      <dgm:t>
        <a:bodyPr/>
        <a:lstStyle/>
        <a:p>
          <a:endParaRPr lang="en-US"/>
        </a:p>
      </dgm:t>
    </dgm:pt>
    <dgm:pt modelId="{24593BF2-480C-F64F-8858-CD6F7862401E}" type="pres">
      <dgm:prSet presAssocID="{6449AEFA-8338-F645-B8C2-CE0147958577}" presName="compNode" presStyleCnt="0"/>
      <dgm:spPr/>
    </dgm:pt>
    <dgm:pt modelId="{115D75A4-1DD1-234B-8D11-BC984DC3CD10}" type="pres">
      <dgm:prSet presAssocID="{6449AEFA-8338-F645-B8C2-CE0147958577}" presName="node" presStyleLbl="node1" presStyleIdx="3" presStyleCnt="4">
        <dgm:presLayoutVars>
          <dgm:bulletEnabled val="1"/>
        </dgm:presLayoutVars>
      </dgm:prSet>
      <dgm:spPr/>
      <dgm:t>
        <a:bodyPr/>
        <a:lstStyle/>
        <a:p>
          <a:endParaRPr lang="en-US"/>
        </a:p>
      </dgm:t>
    </dgm:pt>
    <dgm:pt modelId="{78A131CF-3F48-5C4E-B997-04142292409E}" type="pres">
      <dgm:prSet presAssocID="{6449AEFA-8338-F645-B8C2-CE0147958577}" presName="invisiNode" presStyleLbl="node1" presStyleIdx="3" presStyleCnt="4"/>
      <dgm:spPr/>
    </dgm:pt>
    <dgm:pt modelId="{07F9BBDE-C1C1-1B49-A3FB-BD4ECF2D3D34}" type="pres">
      <dgm:prSet presAssocID="{6449AEFA-8338-F645-B8C2-CE0147958577}" presName="imagNode" presStyleLbl="fgImgPlace1" presStyleIdx="3" presStyleCnt="4" custLinFactX="-10328" custLinFactNeighborX="-100000" custLinFactNeighborY="1814"/>
      <dgm:spPr>
        <a:blipFill rotWithShape="0">
          <a:blip xmlns:r="http://schemas.openxmlformats.org/officeDocument/2006/relationships" r:embed="rId4"/>
          <a:stretch>
            <a:fillRect/>
          </a:stretch>
        </a:blipFill>
      </dgm:spPr>
      <dgm:t>
        <a:bodyPr/>
        <a:lstStyle/>
        <a:p>
          <a:endParaRPr lang="en-US"/>
        </a:p>
      </dgm:t>
    </dgm:pt>
  </dgm:ptLst>
  <dgm:cxnLst>
    <dgm:cxn modelId="{62F21D89-503A-7A4B-ABBB-1845085E8E99}" type="presOf" srcId="{BF82A1BE-05E7-7049-B34D-CC918C3E069B}" destId="{EC2FDBBE-29DA-2A49-98F0-3F908066659A}" srcOrd="0" destOrd="0" presId="urn:microsoft.com/office/officeart/2005/8/layout/pList2#4"/>
    <dgm:cxn modelId="{78D554F3-FD84-8B49-A614-511F65C4D172}" type="presOf" srcId="{6449AEFA-8338-F645-B8C2-CE0147958577}" destId="{115D75A4-1DD1-234B-8D11-BC984DC3CD10}" srcOrd="0" destOrd="0" presId="urn:microsoft.com/office/officeart/2005/8/layout/pList2#4"/>
    <dgm:cxn modelId="{91638C1A-2FBA-3743-B493-B53542B9C504}" type="presOf" srcId="{A212E19C-D408-4D45-A5B1-75E29C032A9D}" destId="{4A733B4A-9134-564D-ABAA-A0297F0BC669}" srcOrd="0" destOrd="0" presId="urn:microsoft.com/office/officeart/2005/8/layout/pList2#4"/>
    <dgm:cxn modelId="{C59580DB-785E-5E40-8300-56C93441DC3B}" type="presOf" srcId="{6989E035-62FC-B440-B591-0195693C8489}" destId="{3307C9CC-B633-5C43-8797-E545FE657F44}" srcOrd="0" destOrd="0" presId="urn:microsoft.com/office/officeart/2005/8/layout/pList2#4"/>
    <dgm:cxn modelId="{87A1851E-20CB-D44A-8868-04DAB6FF0BA9}" srcId="{81531ECF-38B9-AA4F-8D8B-1DA5E52A1CFF}" destId="{A212E19C-D408-4D45-A5B1-75E29C032A9D}" srcOrd="1" destOrd="0" parTransId="{2C097A4F-0A5A-0D4D-B43C-2E165404276F}" sibTransId="{56781183-603E-9243-B48A-683F20DA319C}"/>
    <dgm:cxn modelId="{F04CDE94-AD8F-EA46-9689-CEB7C28B983A}" type="presOf" srcId="{56781183-603E-9243-B48A-683F20DA319C}" destId="{57DB3241-2127-3942-8EE5-F9A1AA9E0D62}" srcOrd="0" destOrd="0" presId="urn:microsoft.com/office/officeart/2005/8/layout/pList2#4"/>
    <dgm:cxn modelId="{B384602E-F2A4-554C-9642-6744A04A2F65}" type="presOf" srcId="{81531ECF-38B9-AA4F-8D8B-1DA5E52A1CFF}" destId="{84BA501E-D0EA-9B42-BEA2-15E6664BEFBC}" srcOrd="0" destOrd="0" presId="urn:microsoft.com/office/officeart/2005/8/layout/pList2#4"/>
    <dgm:cxn modelId="{E0110CB7-51C9-B543-9CA4-9997284B4A98}" srcId="{81531ECF-38B9-AA4F-8D8B-1DA5E52A1CFF}" destId="{6449AEFA-8338-F645-B8C2-CE0147958577}" srcOrd="3" destOrd="0" parTransId="{7DD85EEA-96D1-C646-9CBB-E5DB5B5E34C0}" sibTransId="{40F2DF03-3D90-9740-B0C1-91C1FB7153C9}"/>
    <dgm:cxn modelId="{5E849A2C-55EC-B747-9542-4D9352384DBF}" srcId="{81531ECF-38B9-AA4F-8D8B-1DA5E52A1CFF}" destId="{BF82A1BE-05E7-7049-B34D-CC918C3E069B}" srcOrd="2" destOrd="0" parTransId="{AB396EAC-98BD-674F-B916-BB1684B72FA7}" sibTransId="{6989E035-62FC-B440-B591-0195693C8489}"/>
    <dgm:cxn modelId="{4C6C3C71-45DB-5B46-ACC5-05C0580B74C9}" type="presOf" srcId="{F96EA998-6EB7-9042-B40F-071E7BD66D3B}" destId="{58C105A6-8EAB-7D45-8B3A-D29F4AFFB0CB}" srcOrd="0" destOrd="0" presId="urn:microsoft.com/office/officeart/2005/8/layout/pList2#4"/>
    <dgm:cxn modelId="{198CCFB0-09BB-8940-84D2-F75F4CA32810}" type="presOf" srcId="{367DAC2D-1DB0-4741-9D54-991AA0AC295F}" destId="{22524714-BDCF-B44C-88C4-406CBFB460AA}" srcOrd="0" destOrd="0" presId="urn:microsoft.com/office/officeart/2005/8/layout/pList2#4"/>
    <dgm:cxn modelId="{86DD18EA-69CC-1949-8104-632DA613E552}" srcId="{81531ECF-38B9-AA4F-8D8B-1DA5E52A1CFF}" destId="{367DAC2D-1DB0-4741-9D54-991AA0AC295F}" srcOrd="0" destOrd="0" parTransId="{454898DA-DD85-A141-A1B3-26C94B3A8D54}" sibTransId="{F96EA998-6EB7-9042-B40F-071E7BD66D3B}"/>
    <dgm:cxn modelId="{368F832A-466A-7543-8B4D-63CF9525EBAA}" type="presParOf" srcId="{84BA501E-D0EA-9B42-BEA2-15E6664BEFBC}" destId="{FA2DEA80-D1EB-DB46-8641-9410AA6691B6}" srcOrd="0" destOrd="0" presId="urn:microsoft.com/office/officeart/2005/8/layout/pList2#4"/>
    <dgm:cxn modelId="{4536FCE7-F19F-9142-9ED9-E3091507E8CB}" type="presParOf" srcId="{84BA501E-D0EA-9B42-BEA2-15E6664BEFBC}" destId="{EC1DE292-14E6-CD43-B77E-3A7F942260CE}" srcOrd="1" destOrd="0" presId="urn:microsoft.com/office/officeart/2005/8/layout/pList2#4"/>
    <dgm:cxn modelId="{8AAB66AC-0212-8642-9D60-6F3DA4FD4061}" type="presParOf" srcId="{EC1DE292-14E6-CD43-B77E-3A7F942260CE}" destId="{37B00418-EB45-5049-9419-76A6635E797B}" srcOrd="0" destOrd="0" presId="urn:microsoft.com/office/officeart/2005/8/layout/pList2#4"/>
    <dgm:cxn modelId="{5C1998F5-BDA8-A84B-9CFC-37039011E21D}" type="presParOf" srcId="{37B00418-EB45-5049-9419-76A6635E797B}" destId="{22524714-BDCF-B44C-88C4-406CBFB460AA}" srcOrd="0" destOrd="0" presId="urn:microsoft.com/office/officeart/2005/8/layout/pList2#4"/>
    <dgm:cxn modelId="{380FCFF3-C45B-4849-86EA-0072BF77BB91}" type="presParOf" srcId="{37B00418-EB45-5049-9419-76A6635E797B}" destId="{8EF3A984-27E7-CC45-A77E-DB8B9341C2E9}" srcOrd="1" destOrd="0" presId="urn:microsoft.com/office/officeart/2005/8/layout/pList2#4"/>
    <dgm:cxn modelId="{1C68CE1D-7304-4949-97B7-29FAE36BAF60}" type="presParOf" srcId="{37B00418-EB45-5049-9419-76A6635E797B}" destId="{247CA680-4075-CE4A-8325-524B00126CF6}" srcOrd="2" destOrd="0" presId="urn:microsoft.com/office/officeart/2005/8/layout/pList2#4"/>
    <dgm:cxn modelId="{563C9BBF-CD78-B941-B4C0-F9FCB8F5C5B8}" type="presParOf" srcId="{EC1DE292-14E6-CD43-B77E-3A7F942260CE}" destId="{58C105A6-8EAB-7D45-8B3A-D29F4AFFB0CB}" srcOrd="1" destOrd="0" presId="urn:microsoft.com/office/officeart/2005/8/layout/pList2#4"/>
    <dgm:cxn modelId="{12120C9E-A22E-0540-A2B9-4FCC6F6E4580}" type="presParOf" srcId="{EC1DE292-14E6-CD43-B77E-3A7F942260CE}" destId="{867F4C30-345C-2F42-8496-822AF309AAA4}" srcOrd="2" destOrd="0" presId="urn:microsoft.com/office/officeart/2005/8/layout/pList2#4"/>
    <dgm:cxn modelId="{F5FEB566-5BB7-694F-A70B-BB7D0F31C026}" type="presParOf" srcId="{867F4C30-345C-2F42-8496-822AF309AAA4}" destId="{4A733B4A-9134-564D-ABAA-A0297F0BC669}" srcOrd="0" destOrd="0" presId="urn:microsoft.com/office/officeart/2005/8/layout/pList2#4"/>
    <dgm:cxn modelId="{43E42CEB-70DB-6F49-B546-58483DCA49E2}" type="presParOf" srcId="{867F4C30-345C-2F42-8496-822AF309AAA4}" destId="{D47BC7C8-EE0D-A643-8F12-5A3C55009ACF}" srcOrd="1" destOrd="0" presId="urn:microsoft.com/office/officeart/2005/8/layout/pList2#4"/>
    <dgm:cxn modelId="{F6AB19BD-44BE-CE40-8D4B-5847D5118221}" type="presParOf" srcId="{867F4C30-345C-2F42-8496-822AF309AAA4}" destId="{B68A68A5-ED8F-A144-8BF6-B20149F5BEF3}" srcOrd="2" destOrd="0" presId="urn:microsoft.com/office/officeart/2005/8/layout/pList2#4"/>
    <dgm:cxn modelId="{7A186BE5-ED20-7041-B030-4D4BA526F4AD}" type="presParOf" srcId="{EC1DE292-14E6-CD43-B77E-3A7F942260CE}" destId="{57DB3241-2127-3942-8EE5-F9A1AA9E0D62}" srcOrd="3" destOrd="0" presId="urn:microsoft.com/office/officeart/2005/8/layout/pList2#4"/>
    <dgm:cxn modelId="{A9C34353-7585-BD48-9D6A-56912FCF3595}" type="presParOf" srcId="{EC1DE292-14E6-CD43-B77E-3A7F942260CE}" destId="{D0D7BA6F-B7A4-1740-84F2-CE542812D63B}" srcOrd="4" destOrd="0" presId="urn:microsoft.com/office/officeart/2005/8/layout/pList2#4"/>
    <dgm:cxn modelId="{1021ACC5-1A7A-C84B-9779-D4A05280C3D0}" type="presParOf" srcId="{D0D7BA6F-B7A4-1740-84F2-CE542812D63B}" destId="{EC2FDBBE-29DA-2A49-98F0-3F908066659A}" srcOrd="0" destOrd="0" presId="urn:microsoft.com/office/officeart/2005/8/layout/pList2#4"/>
    <dgm:cxn modelId="{DBCA3F4E-AE4D-8B4E-AA74-072834946313}" type="presParOf" srcId="{D0D7BA6F-B7A4-1740-84F2-CE542812D63B}" destId="{588B7B38-51D3-064F-945E-7C2077585C39}" srcOrd="1" destOrd="0" presId="urn:microsoft.com/office/officeart/2005/8/layout/pList2#4"/>
    <dgm:cxn modelId="{2D7613B7-E2B5-724D-A0B1-FE3849709328}" type="presParOf" srcId="{D0D7BA6F-B7A4-1740-84F2-CE542812D63B}" destId="{43827671-E591-CB4B-89E5-60C770ACF562}" srcOrd="2" destOrd="0" presId="urn:microsoft.com/office/officeart/2005/8/layout/pList2#4"/>
    <dgm:cxn modelId="{B48502D0-8623-9F4A-92E6-4420AF1E945D}" type="presParOf" srcId="{EC1DE292-14E6-CD43-B77E-3A7F942260CE}" destId="{3307C9CC-B633-5C43-8797-E545FE657F44}" srcOrd="5" destOrd="0" presId="urn:microsoft.com/office/officeart/2005/8/layout/pList2#4"/>
    <dgm:cxn modelId="{F4211718-015D-1F49-A1B6-9013BD7361FD}" type="presParOf" srcId="{EC1DE292-14E6-CD43-B77E-3A7F942260CE}" destId="{24593BF2-480C-F64F-8858-CD6F7862401E}" srcOrd="6" destOrd="0" presId="urn:microsoft.com/office/officeart/2005/8/layout/pList2#4"/>
    <dgm:cxn modelId="{3F45871B-0780-4644-82A6-1EEF187498F4}" type="presParOf" srcId="{24593BF2-480C-F64F-8858-CD6F7862401E}" destId="{115D75A4-1DD1-234B-8D11-BC984DC3CD10}" srcOrd="0" destOrd="0" presId="urn:microsoft.com/office/officeart/2005/8/layout/pList2#4"/>
    <dgm:cxn modelId="{58CE72B8-D382-1B44-AA79-46B25D860DA2}" type="presParOf" srcId="{24593BF2-480C-F64F-8858-CD6F7862401E}" destId="{78A131CF-3F48-5C4E-B997-04142292409E}" srcOrd="1" destOrd="0" presId="urn:microsoft.com/office/officeart/2005/8/layout/pList2#4"/>
    <dgm:cxn modelId="{11869A20-AE28-AB4F-9565-8BBE473D1502}" type="presParOf" srcId="{24593BF2-480C-F64F-8858-CD6F7862401E}" destId="{07F9BBDE-C1C1-1B49-A3FB-BD4ECF2D3D34}" srcOrd="2" destOrd="0" presId="urn:microsoft.com/office/officeart/2005/8/layout/pList2#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63A6DF-1247-9147-8415-E2B1B66EED60}" type="doc">
      <dgm:prSet loTypeId="urn:microsoft.com/office/officeart/2005/8/layout/cycle6" loCatId="cycle" qsTypeId="urn:microsoft.com/office/officeart/2005/8/quickstyle/simple4" qsCatId="simple" csTypeId="urn:microsoft.com/office/officeart/2005/8/colors/accent0_3" csCatId="mainScheme" phldr="1"/>
      <dgm:spPr/>
      <dgm:t>
        <a:bodyPr/>
        <a:lstStyle/>
        <a:p>
          <a:endParaRPr lang="en-US"/>
        </a:p>
      </dgm:t>
    </dgm:pt>
    <dgm:pt modelId="{5C27D1AA-37F8-304C-B632-E1E5271F99B3}">
      <dgm:prSet custT="1"/>
      <dgm:spPr>
        <a:solidFill>
          <a:schemeClr val="accent5">
            <a:lumMod val="75000"/>
          </a:schemeClr>
        </a:solidFill>
      </dgm:spPr>
      <dgm:t>
        <a:bodyPr/>
        <a:lstStyle/>
        <a:p>
          <a:pPr rtl="0"/>
          <a:r>
            <a:rPr lang="en-US" sz="1600" b="1" dirty="0" smtClean="0">
              <a:solidFill>
                <a:schemeClr val="bg1"/>
              </a:solidFill>
              <a:latin typeface="Arial" charset="0"/>
              <a:ea typeface="Arial" charset="0"/>
              <a:cs typeface="Arial" charset="0"/>
            </a:rPr>
            <a:t>Situational</a:t>
          </a:r>
          <a:endParaRPr lang="en-US" sz="1600" b="1" dirty="0">
            <a:solidFill>
              <a:schemeClr val="bg1"/>
            </a:solidFill>
            <a:latin typeface="Arial" charset="0"/>
            <a:ea typeface="Arial" charset="0"/>
            <a:cs typeface="Arial" charset="0"/>
          </a:endParaRPr>
        </a:p>
      </dgm:t>
    </dgm:pt>
    <dgm:pt modelId="{41C5D06F-DA45-F14A-B129-2D7B43BFCD56}" type="parTrans" cxnId="{50E58D26-5A34-9B4A-ABE5-57A9BD1376BE}">
      <dgm:prSet/>
      <dgm:spPr/>
      <dgm:t>
        <a:bodyPr/>
        <a:lstStyle/>
        <a:p>
          <a:endParaRPr lang="en-US"/>
        </a:p>
      </dgm:t>
    </dgm:pt>
    <dgm:pt modelId="{FBD758B6-4D08-6E42-9FC8-082A00FFB9D2}" type="sibTrans" cxnId="{50E58D26-5A34-9B4A-ABE5-57A9BD1376BE}">
      <dgm:prSet/>
      <dgm:spPr/>
      <dgm:t>
        <a:bodyPr/>
        <a:lstStyle/>
        <a:p>
          <a:endParaRPr lang="en-US"/>
        </a:p>
      </dgm:t>
    </dgm:pt>
    <dgm:pt modelId="{72BD39B8-D2AC-0A40-8208-8E662A65C1A5}">
      <dgm:prSet custT="1"/>
      <dgm:spPr>
        <a:solidFill>
          <a:schemeClr val="accent5">
            <a:lumMod val="75000"/>
          </a:schemeClr>
        </a:solidFill>
      </dgm:spPr>
      <dgm:t>
        <a:bodyPr/>
        <a:lstStyle/>
        <a:p>
          <a:pPr rtl="0"/>
          <a:r>
            <a:rPr lang="en-US" sz="1600" b="1" dirty="0" smtClean="0">
              <a:solidFill>
                <a:schemeClr val="bg1"/>
              </a:solidFill>
              <a:latin typeface="Arial" charset="0"/>
              <a:ea typeface="Arial" charset="0"/>
              <a:cs typeface="Arial" charset="0"/>
            </a:rPr>
            <a:t>Manageable</a:t>
          </a:r>
          <a:endParaRPr lang="en-US" sz="1600" b="1" dirty="0">
            <a:solidFill>
              <a:schemeClr val="bg1"/>
            </a:solidFill>
            <a:latin typeface="Arial" charset="0"/>
            <a:ea typeface="Arial" charset="0"/>
            <a:cs typeface="Arial" charset="0"/>
          </a:endParaRPr>
        </a:p>
      </dgm:t>
    </dgm:pt>
    <dgm:pt modelId="{6C89EBA3-EC54-6147-8753-9E48E63D57D1}" type="parTrans" cxnId="{9A794D0F-7254-9347-9ADA-A6E84974400F}">
      <dgm:prSet/>
      <dgm:spPr/>
      <dgm:t>
        <a:bodyPr/>
        <a:lstStyle/>
        <a:p>
          <a:endParaRPr lang="en-US"/>
        </a:p>
      </dgm:t>
    </dgm:pt>
    <dgm:pt modelId="{9032ADCD-923F-5D47-B02F-79315412A8C6}" type="sibTrans" cxnId="{9A794D0F-7254-9347-9ADA-A6E84974400F}">
      <dgm:prSet/>
      <dgm:spPr/>
      <dgm:t>
        <a:bodyPr/>
        <a:lstStyle/>
        <a:p>
          <a:endParaRPr lang="en-US"/>
        </a:p>
      </dgm:t>
    </dgm:pt>
    <dgm:pt modelId="{DEE18B2E-1A83-0E41-B021-BC4216DD0095}">
      <dgm:prSet custT="1"/>
      <dgm:spPr>
        <a:solidFill>
          <a:schemeClr val="accent5">
            <a:lumMod val="75000"/>
          </a:schemeClr>
        </a:solidFill>
      </dgm:spPr>
      <dgm:t>
        <a:bodyPr/>
        <a:lstStyle/>
        <a:p>
          <a:pPr rtl="0"/>
          <a:r>
            <a:rPr lang="en-US" sz="1600" b="1" dirty="0" smtClean="0">
              <a:solidFill>
                <a:schemeClr val="bg1"/>
              </a:solidFill>
              <a:latin typeface="Arial" charset="0"/>
              <a:ea typeface="Arial" charset="0"/>
              <a:cs typeface="Arial" charset="0"/>
            </a:rPr>
            <a:t>Specific</a:t>
          </a:r>
          <a:endParaRPr lang="en-US" sz="1600" b="1" dirty="0">
            <a:solidFill>
              <a:schemeClr val="bg1"/>
            </a:solidFill>
            <a:latin typeface="Arial" charset="0"/>
            <a:ea typeface="Arial" charset="0"/>
            <a:cs typeface="Arial" charset="0"/>
          </a:endParaRPr>
        </a:p>
      </dgm:t>
    </dgm:pt>
    <dgm:pt modelId="{5A13A4B7-F51B-2944-ABE6-86189F580F14}" type="parTrans" cxnId="{9889CC85-BBC0-F943-8CC5-C0435494C381}">
      <dgm:prSet/>
      <dgm:spPr/>
      <dgm:t>
        <a:bodyPr/>
        <a:lstStyle/>
        <a:p>
          <a:endParaRPr lang="en-US"/>
        </a:p>
      </dgm:t>
    </dgm:pt>
    <dgm:pt modelId="{4802FC73-0CB4-1744-A7AB-F8E98478104A}" type="sibTrans" cxnId="{9889CC85-BBC0-F943-8CC5-C0435494C381}">
      <dgm:prSet/>
      <dgm:spPr/>
      <dgm:t>
        <a:bodyPr/>
        <a:lstStyle/>
        <a:p>
          <a:endParaRPr lang="en-US"/>
        </a:p>
      </dgm:t>
    </dgm:pt>
    <dgm:pt modelId="{342F0537-36C2-F74B-A4E7-8A9BCE9AE0F1}">
      <dgm:prSet custT="1"/>
      <dgm:spPr>
        <a:solidFill>
          <a:schemeClr val="accent5">
            <a:lumMod val="75000"/>
          </a:schemeClr>
        </a:solidFill>
      </dgm:spPr>
      <dgm:t>
        <a:bodyPr/>
        <a:lstStyle/>
        <a:p>
          <a:pPr rtl="0"/>
          <a:r>
            <a:rPr lang="en-US" sz="1600" b="1" dirty="0" smtClean="0">
              <a:solidFill>
                <a:schemeClr val="bg1"/>
              </a:solidFill>
              <a:latin typeface="Arial" charset="0"/>
              <a:ea typeface="Arial" charset="0"/>
              <a:cs typeface="Arial" charset="0"/>
            </a:rPr>
            <a:t>Meaningful</a:t>
          </a:r>
          <a:endParaRPr lang="en-US" sz="1600" b="1" dirty="0">
            <a:solidFill>
              <a:schemeClr val="bg1"/>
            </a:solidFill>
            <a:latin typeface="Arial" charset="0"/>
            <a:ea typeface="Arial" charset="0"/>
            <a:cs typeface="Arial" charset="0"/>
          </a:endParaRPr>
        </a:p>
      </dgm:t>
    </dgm:pt>
    <dgm:pt modelId="{8BEAF0FD-61CD-1345-9DF2-8D0FB83480BC}" type="parTrans" cxnId="{96B946E1-1CF2-FA49-975B-B5C895CE6FF8}">
      <dgm:prSet/>
      <dgm:spPr/>
      <dgm:t>
        <a:bodyPr/>
        <a:lstStyle/>
        <a:p>
          <a:endParaRPr lang="en-US"/>
        </a:p>
      </dgm:t>
    </dgm:pt>
    <dgm:pt modelId="{8276F1FA-0DD4-3743-A7EE-41DFAFBD871F}" type="sibTrans" cxnId="{96B946E1-1CF2-FA49-975B-B5C895CE6FF8}">
      <dgm:prSet/>
      <dgm:spPr/>
      <dgm:t>
        <a:bodyPr/>
        <a:lstStyle/>
        <a:p>
          <a:endParaRPr lang="en-US"/>
        </a:p>
      </dgm:t>
    </dgm:pt>
    <dgm:pt modelId="{EE8E4BA2-C0D5-CF4D-B209-CCEE57CEAE4F}">
      <dgm:prSet custT="1"/>
      <dgm:spPr>
        <a:solidFill>
          <a:srgbClr val="00703C"/>
        </a:solidFill>
        <a:ln>
          <a:solidFill>
            <a:srgbClr val="00703C"/>
          </a:solidFill>
        </a:ln>
      </dgm:spPr>
      <dgm:t>
        <a:bodyPr/>
        <a:lstStyle/>
        <a:p>
          <a:pPr rtl="0"/>
          <a:r>
            <a:rPr lang="en-US" sz="1600" b="1" dirty="0" smtClean="0">
              <a:solidFill>
                <a:schemeClr val="bg1"/>
              </a:solidFill>
              <a:latin typeface="Arial" charset="0"/>
              <a:ea typeface="Arial" charset="0"/>
              <a:cs typeface="Arial" charset="0"/>
            </a:rPr>
            <a:t>Timely</a:t>
          </a:r>
          <a:endParaRPr lang="en-US" sz="1600" b="1" dirty="0">
            <a:solidFill>
              <a:schemeClr val="bg1"/>
            </a:solidFill>
            <a:latin typeface="Arial" charset="0"/>
            <a:ea typeface="Arial" charset="0"/>
            <a:cs typeface="Arial" charset="0"/>
          </a:endParaRPr>
        </a:p>
      </dgm:t>
    </dgm:pt>
    <dgm:pt modelId="{F41831A7-968F-4745-9B6F-B375CB7233E5}" type="parTrans" cxnId="{17E7D5F7-E0BA-6D4D-AD72-8196111CAE79}">
      <dgm:prSet/>
      <dgm:spPr/>
      <dgm:t>
        <a:bodyPr/>
        <a:lstStyle/>
        <a:p>
          <a:endParaRPr lang="en-US"/>
        </a:p>
      </dgm:t>
    </dgm:pt>
    <dgm:pt modelId="{BC4BE83E-FA9A-6B43-BEF5-C1FE751CA400}" type="sibTrans" cxnId="{17E7D5F7-E0BA-6D4D-AD72-8196111CAE79}">
      <dgm:prSet/>
      <dgm:spPr/>
      <dgm:t>
        <a:bodyPr/>
        <a:lstStyle/>
        <a:p>
          <a:endParaRPr lang="en-US"/>
        </a:p>
      </dgm:t>
    </dgm:pt>
    <dgm:pt modelId="{53C85F2B-8893-BF44-AC2F-B47F40304773}">
      <dgm:prSet custT="1"/>
      <dgm:spPr>
        <a:solidFill>
          <a:schemeClr val="accent5">
            <a:lumMod val="75000"/>
          </a:schemeClr>
        </a:solidFill>
      </dgm:spPr>
      <dgm:t>
        <a:bodyPr/>
        <a:lstStyle/>
        <a:p>
          <a:pPr rtl="0"/>
          <a:r>
            <a:rPr lang="en-US" sz="1600" b="1" dirty="0" smtClean="0">
              <a:solidFill>
                <a:schemeClr val="bg1"/>
              </a:solidFill>
              <a:latin typeface="Arial" charset="0"/>
              <a:ea typeface="Arial" charset="0"/>
              <a:cs typeface="Arial" charset="0"/>
            </a:rPr>
            <a:t>Relevant</a:t>
          </a:r>
          <a:endParaRPr lang="en-US" sz="1600" b="1" dirty="0">
            <a:solidFill>
              <a:schemeClr val="bg1"/>
            </a:solidFill>
            <a:latin typeface="Arial" charset="0"/>
            <a:ea typeface="Arial" charset="0"/>
            <a:cs typeface="Arial" charset="0"/>
          </a:endParaRPr>
        </a:p>
      </dgm:t>
    </dgm:pt>
    <dgm:pt modelId="{D773D3FC-033E-8B4F-9D6E-52C641037B45}" type="parTrans" cxnId="{F31E380A-71E0-B345-92DA-ACF979A4330E}">
      <dgm:prSet/>
      <dgm:spPr/>
      <dgm:t>
        <a:bodyPr/>
        <a:lstStyle/>
        <a:p>
          <a:endParaRPr lang="en-US"/>
        </a:p>
      </dgm:t>
    </dgm:pt>
    <dgm:pt modelId="{A1AEDF95-6723-3E4D-B972-FB6408857D45}" type="sibTrans" cxnId="{F31E380A-71E0-B345-92DA-ACF979A4330E}">
      <dgm:prSet/>
      <dgm:spPr/>
      <dgm:t>
        <a:bodyPr/>
        <a:lstStyle/>
        <a:p>
          <a:endParaRPr lang="en-US"/>
        </a:p>
      </dgm:t>
    </dgm:pt>
    <dgm:pt modelId="{08CFAA00-2C9E-5640-ABE1-DAF6A95A9F97}">
      <dgm:prSet custT="1"/>
      <dgm:spPr>
        <a:solidFill>
          <a:srgbClr val="00703C"/>
        </a:solidFill>
      </dgm:spPr>
      <dgm:t>
        <a:bodyPr/>
        <a:lstStyle/>
        <a:p>
          <a:pPr rtl="0"/>
          <a:r>
            <a:rPr lang="en-US" sz="1600" b="1" dirty="0" smtClean="0">
              <a:solidFill>
                <a:schemeClr val="bg1"/>
              </a:solidFill>
              <a:latin typeface="Arial" charset="0"/>
              <a:ea typeface="Arial" charset="0"/>
              <a:cs typeface="Arial" charset="0"/>
            </a:rPr>
            <a:t>Reliable</a:t>
          </a:r>
          <a:endParaRPr lang="en-US" sz="1600" b="1" dirty="0">
            <a:solidFill>
              <a:schemeClr val="bg1"/>
            </a:solidFill>
            <a:latin typeface="Arial" charset="0"/>
            <a:ea typeface="Arial" charset="0"/>
            <a:cs typeface="Arial" charset="0"/>
          </a:endParaRPr>
        </a:p>
      </dgm:t>
    </dgm:pt>
    <dgm:pt modelId="{9B986919-196B-A341-B238-56A079825FB3}" type="parTrans" cxnId="{25DAA9EC-EF26-D947-BBAA-8AF2551DB7E2}">
      <dgm:prSet/>
      <dgm:spPr/>
      <dgm:t>
        <a:bodyPr/>
        <a:lstStyle/>
        <a:p>
          <a:endParaRPr lang="en-US"/>
        </a:p>
      </dgm:t>
    </dgm:pt>
    <dgm:pt modelId="{725C59D4-2C60-EF4F-8966-731C39B6C936}" type="sibTrans" cxnId="{25DAA9EC-EF26-D947-BBAA-8AF2551DB7E2}">
      <dgm:prSet/>
      <dgm:spPr/>
      <dgm:t>
        <a:bodyPr/>
        <a:lstStyle/>
        <a:p>
          <a:endParaRPr lang="en-US"/>
        </a:p>
      </dgm:t>
    </dgm:pt>
    <dgm:pt modelId="{521B13B2-6873-B84F-8D57-50ADC783C4DD}" type="pres">
      <dgm:prSet presAssocID="{BD63A6DF-1247-9147-8415-E2B1B66EED60}" presName="cycle" presStyleCnt="0">
        <dgm:presLayoutVars>
          <dgm:dir/>
          <dgm:resizeHandles val="exact"/>
        </dgm:presLayoutVars>
      </dgm:prSet>
      <dgm:spPr/>
      <dgm:t>
        <a:bodyPr/>
        <a:lstStyle/>
        <a:p>
          <a:endParaRPr lang="en-US"/>
        </a:p>
      </dgm:t>
    </dgm:pt>
    <dgm:pt modelId="{367436EA-BFC9-E146-83E1-3C78EE2AC2BE}" type="pres">
      <dgm:prSet presAssocID="{5C27D1AA-37F8-304C-B632-E1E5271F99B3}" presName="node" presStyleLbl="node1" presStyleIdx="0" presStyleCnt="7" custScaleX="214027">
        <dgm:presLayoutVars>
          <dgm:bulletEnabled val="1"/>
        </dgm:presLayoutVars>
      </dgm:prSet>
      <dgm:spPr/>
      <dgm:t>
        <a:bodyPr/>
        <a:lstStyle/>
        <a:p>
          <a:endParaRPr lang="en-US"/>
        </a:p>
      </dgm:t>
    </dgm:pt>
    <dgm:pt modelId="{589D0D03-2D6B-5B46-8A2B-552E95A9FA95}" type="pres">
      <dgm:prSet presAssocID="{5C27D1AA-37F8-304C-B632-E1E5271F99B3}" presName="spNode" presStyleCnt="0"/>
      <dgm:spPr/>
    </dgm:pt>
    <dgm:pt modelId="{1E82DCF0-CC89-9A45-94E3-7BFC19B8C7D1}" type="pres">
      <dgm:prSet presAssocID="{FBD758B6-4D08-6E42-9FC8-082A00FFB9D2}" presName="sibTrans" presStyleLbl="sibTrans1D1" presStyleIdx="0" presStyleCnt="7"/>
      <dgm:spPr/>
      <dgm:t>
        <a:bodyPr/>
        <a:lstStyle/>
        <a:p>
          <a:endParaRPr lang="en-US"/>
        </a:p>
      </dgm:t>
    </dgm:pt>
    <dgm:pt modelId="{C0D80840-0634-AB43-BAE6-16247D5CB0A7}" type="pres">
      <dgm:prSet presAssocID="{72BD39B8-D2AC-0A40-8208-8E662A65C1A5}" presName="node" presStyleLbl="node1" presStyleIdx="1" presStyleCnt="7" custScaleX="255011">
        <dgm:presLayoutVars>
          <dgm:bulletEnabled val="1"/>
        </dgm:presLayoutVars>
      </dgm:prSet>
      <dgm:spPr/>
      <dgm:t>
        <a:bodyPr/>
        <a:lstStyle/>
        <a:p>
          <a:endParaRPr lang="en-US"/>
        </a:p>
      </dgm:t>
    </dgm:pt>
    <dgm:pt modelId="{8388F74F-9E98-4449-B32A-CC0CD7E49E38}" type="pres">
      <dgm:prSet presAssocID="{72BD39B8-D2AC-0A40-8208-8E662A65C1A5}" presName="spNode" presStyleCnt="0"/>
      <dgm:spPr/>
    </dgm:pt>
    <dgm:pt modelId="{D8D6251C-159E-9D4A-9053-E0433F554C7D}" type="pres">
      <dgm:prSet presAssocID="{9032ADCD-923F-5D47-B02F-79315412A8C6}" presName="sibTrans" presStyleLbl="sibTrans1D1" presStyleIdx="1" presStyleCnt="7"/>
      <dgm:spPr/>
      <dgm:t>
        <a:bodyPr/>
        <a:lstStyle/>
        <a:p>
          <a:endParaRPr lang="en-US"/>
        </a:p>
      </dgm:t>
    </dgm:pt>
    <dgm:pt modelId="{DD18B4A9-2243-714F-BF57-F4B767FBF3F4}" type="pres">
      <dgm:prSet presAssocID="{DEE18B2E-1A83-0E41-B021-BC4216DD0095}" presName="node" presStyleLbl="node1" presStyleIdx="2" presStyleCnt="7" custScaleX="185437">
        <dgm:presLayoutVars>
          <dgm:bulletEnabled val="1"/>
        </dgm:presLayoutVars>
      </dgm:prSet>
      <dgm:spPr/>
      <dgm:t>
        <a:bodyPr/>
        <a:lstStyle/>
        <a:p>
          <a:endParaRPr lang="en-US"/>
        </a:p>
      </dgm:t>
    </dgm:pt>
    <dgm:pt modelId="{D46CB39B-948A-DA48-9E0E-9DE3D97D434C}" type="pres">
      <dgm:prSet presAssocID="{DEE18B2E-1A83-0E41-B021-BC4216DD0095}" presName="spNode" presStyleCnt="0"/>
      <dgm:spPr/>
    </dgm:pt>
    <dgm:pt modelId="{3D08B00C-0735-C941-BE5A-23BA8C31B450}" type="pres">
      <dgm:prSet presAssocID="{4802FC73-0CB4-1744-A7AB-F8E98478104A}" presName="sibTrans" presStyleLbl="sibTrans1D1" presStyleIdx="2" presStyleCnt="7"/>
      <dgm:spPr/>
      <dgm:t>
        <a:bodyPr/>
        <a:lstStyle/>
        <a:p>
          <a:endParaRPr lang="en-US"/>
        </a:p>
      </dgm:t>
    </dgm:pt>
    <dgm:pt modelId="{A6DF7CEA-79DC-EB40-989E-8C09537F885B}" type="pres">
      <dgm:prSet presAssocID="{342F0537-36C2-F74B-A4E7-8A9BCE9AE0F1}" presName="node" presStyleLbl="node1" presStyleIdx="3" presStyleCnt="7" custScaleX="225789" custRadScaleRad="113286" custRadScaleInc="-47480">
        <dgm:presLayoutVars>
          <dgm:bulletEnabled val="1"/>
        </dgm:presLayoutVars>
      </dgm:prSet>
      <dgm:spPr/>
      <dgm:t>
        <a:bodyPr/>
        <a:lstStyle/>
        <a:p>
          <a:endParaRPr lang="en-US"/>
        </a:p>
      </dgm:t>
    </dgm:pt>
    <dgm:pt modelId="{D884D082-7D26-9640-ABCA-5DD374C093A5}" type="pres">
      <dgm:prSet presAssocID="{342F0537-36C2-F74B-A4E7-8A9BCE9AE0F1}" presName="spNode" presStyleCnt="0"/>
      <dgm:spPr/>
    </dgm:pt>
    <dgm:pt modelId="{C00B7F31-5059-3D4F-A9E5-AA1733E4452C}" type="pres">
      <dgm:prSet presAssocID="{8276F1FA-0DD4-3743-A7EE-41DFAFBD871F}" presName="sibTrans" presStyleLbl="sibTrans1D1" presStyleIdx="3" presStyleCnt="7"/>
      <dgm:spPr/>
      <dgm:t>
        <a:bodyPr/>
        <a:lstStyle/>
        <a:p>
          <a:endParaRPr lang="en-US"/>
        </a:p>
      </dgm:t>
    </dgm:pt>
    <dgm:pt modelId="{0ECC898D-BD26-AB44-9F3E-8F395CDB9F3D}" type="pres">
      <dgm:prSet presAssocID="{EE8E4BA2-C0D5-CF4D-B209-CCEE57CEAE4F}" presName="node" presStyleLbl="node1" presStyleIdx="4" presStyleCnt="7" custScaleX="187394" custRadScaleRad="115411" custRadScaleInc="59767">
        <dgm:presLayoutVars>
          <dgm:bulletEnabled val="1"/>
        </dgm:presLayoutVars>
      </dgm:prSet>
      <dgm:spPr/>
      <dgm:t>
        <a:bodyPr/>
        <a:lstStyle/>
        <a:p>
          <a:endParaRPr lang="en-US"/>
        </a:p>
      </dgm:t>
    </dgm:pt>
    <dgm:pt modelId="{CA8BE846-41C8-164E-A5FC-155B62BECE57}" type="pres">
      <dgm:prSet presAssocID="{EE8E4BA2-C0D5-CF4D-B209-CCEE57CEAE4F}" presName="spNode" presStyleCnt="0"/>
      <dgm:spPr/>
    </dgm:pt>
    <dgm:pt modelId="{CD0C84CC-C870-DD41-9DBB-433431C53A34}" type="pres">
      <dgm:prSet presAssocID="{BC4BE83E-FA9A-6B43-BEF5-C1FE751CA400}" presName="sibTrans" presStyleLbl="sibTrans1D1" presStyleIdx="4" presStyleCnt="7"/>
      <dgm:spPr/>
      <dgm:t>
        <a:bodyPr/>
        <a:lstStyle/>
        <a:p>
          <a:endParaRPr lang="en-US"/>
        </a:p>
      </dgm:t>
    </dgm:pt>
    <dgm:pt modelId="{AF9D74E7-1E93-2546-9F97-2D51EBCEC57C}" type="pres">
      <dgm:prSet presAssocID="{53C85F2B-8893-BF44-AC2F-B47F40304773}" presName="node" presStyleLbl="node1" presStyleIdx="5" presStyleCnt="7" custScaleX="191710">
        <dgm:presLayoutVars>
          <dgm:bulletEnabled val="1"/>
        </dgm:presLayoutVars>
      </dgm:prSet>
      <dgm:spPr/>
      <dgm:t>
        <a:bodyPr/>
        <a:lstStyle/>
        <a:p>
          <a:endParaRPr lang="en-US"/>
        </a:p>
      </dgm:t>
    </dgm:pt>
    <dgm:pt modelId="{2FCE05D2-3B9A-D64D-A544-9670438473CD}" type="pres">
      <dgm:prSet presAssocID="{53C85F2B-8893-BF44-AC2F-B47F40304773}" presName="spNode" presStyleCnt="0"/>
      <dgm:spPr/>
    </dgm:pt>
    <dgm:pt modelId="{A042EA9D-E6B9-3840-9EEE-74A87740920F}" type="pres">
      <dgm:prSet presAssocID="{A1AEDF95-6723-3E4D-B972-FB6408857D45}" presName="sibTrans" presStyleLbl="sibTrans1D1" presStyleIdx="5" presStyleCnt="7"/>
      <dgm:spPr/>
      <dgm:t>
        <a:bodyPr/>
        <a:lstStyle/>
        <a:p>
          <a:endParaRPr lang="en-US"/>
        </a:p>
      </dgm:t>
    </dgm:pt>
    <dgm:pt modelId="{6588F19D-ED5C-C243-8A03-5770CDD45AC4}" type="pres">
      <dgm:prSet presAssocID="{08CFAA00-2C9E-5640-ABE1-DAF6A95A9F97}" presName="node" presStyleLbl="node1" presStyleIdx="6" presStyleCnt="7" custScaleX="190929">
        <dgm:presLayoutVars>
          <dgm:bulletEnabled val="1"/>
        </dgm:presLayoutVars>
      </dgm:prSet>
      <dgm:spPr/>
      <dgm:t>
        <a:bodyPr/>
        <a:lstStyle/>
        <a:p>
          <a:endParaRPr lang="en-US"/>
        </a:p>
      </dgm:t>
    </dgm:pt>
    <dgm:pt modelId="{5B5F93E1-1323-BD4D-8D97-245E025557D8}" type="pres">
      <dgm:prSet presAssocID="{08CFAA00-2C9E-5640-ABE1-DAF6A95A9F97}" presName="spNode" presStyleCnt="0"/>
      <dgm:spPr/>
    </dgm:pt>
    <dgm:pt modelId="{591F42DA-3249-ED40-86D1-6E349FF61706}" type="pres">
      <dgm:prSet presAssocID="{725C59D4-2C60-EF4F-8966-731C39B6C936}" presName="sibTrans" presStyleLbl="sibTrans1D1" presStyleIdx="6" presStyleCnt="7"/>
      <dgm:spPr/>
      <dgm:t>
        <a:bodyPr/>
        <a:lstStyle/>
        <a:p>
          <a:endParaRPr lang="en-US"/>
        </a:p>
      </dgm:t>
    </dgm:pt>
  </dgm:ptLst>
  <dgm:cxnLst>
    <dgm:cxn modelId="{C9B0E64D-C346-1A49-89D7-CB2F123E292F}" type="presOf" srcId="{53C85F2B-8893-BF44-AC2F-B47F40304773}" destId="{AF9D74E7-1E93-2546-9F97-2D51EBCEC57C}" srcOrd="0" destOrd="0" presId="urn:microsoft.com/office/officeart/2005/8/layout/cycle6"/>
    <dgm:cxn modelId="{17E7D5F7-E0BA-6D4D-AD72-8196111CAE79}" srcId="{BD63A6DF-1247-9147-8415-E2B1B66EED60}" destId="{EE8E4BA2-C0D5-CF4D-B209-CCEE57CEAE4F}" srcOrd="4" destOrd="0" parTransId="{F41831A7-968F-4745-9B6F-B375CB7233E5}" sibTransId="{BC4BE83E-FA9A-6B43-BEF5-C1FE751CA400}"/>
    <dgm:cxn modelId="{25DAA9EC-EF26-D947-BBAA-8AF2551DB7E2}" srcId="{BD63A6DF-1247-9147-8415-E2B1B66EED60}" destId="{08CFAA00-2C9E-5640-ABE1-DAF6A95A9F97}" srcOrd="6" destOrd="0" parTransId="{9B986919-196B-A341-B238-56A079825FB3}" sibTransId="{725C59D4-2C60-EF4F-8966-731C39B6C936}"/>
    <dgm:cxn modelId="{82E29979-D65C-7944-A8AD-CD016E1E1A3C}" type="presOf" srcId="{725C59D4-2C60-EF4F-8966-731C39B6C936}" destId="{591F42DA-3249-ED40-86D1-6E349FF61706}" srcOrd="0" destOrd="0" presId="urn:microsoft.com/office/officeart/2005/8/layout/cycle6"/>
    <dgm:cxn modelId="{89A6118D-8DF1-F149-983F-10D876B20A12}" type="presOf" srcId="{A1AEDF95-6723-3E4D-B972-FB6408857D45}" destId="{A042EA9D-E6B9-3840-9EEE-74A87740920F}" srcOrd="0" destOrd="0" presId="urn:microsoft.com/office/officeart/2005/8/layout/cycle6"/>
    <dgm:cxn modelId="{B3433240-016B-E943-89D8-AC1DA8DFD098}" type="presOf" srcId="{DEE18B2E-1A83-0E41-B021-BC4216DD0095}" destId="{DD18B4A9-2243-714F-BF57-F4B767FBF3F4}" srcOrd="0" destOrd="0" presId="urn:microsoft.com/office/officeart/2005/8/layout/cycle6"/>
    <dgm:cxn modelId="{9889CC85-BBC0-F943-8CC5-C0435494C381}" srcId="{BD63A6DF-1247-9147-8415-E2B1B66EED60}" destId="{DEE18B2E-1A83-0E41-B021-BC4216DD0095}" srcOrd="2" destOrd="0" parTransId="{5A13A4B7-F51B-2944-ABE6-86189F580F14}" sibTransId="{4802FC73-0CB4-1744-A7AB-F8E98478104A}"/>
    <dgm:cxn modelId="{39CBD515-41A2-A443-8DCB-A359AF446771}" type="presOf" srcId="{8276F1FA-0DD4-3743-A7EE-41DFAFBD871F}" destId="{C00B7F31-5059-3D4F-A9E5-AA1733E4452C}" srcOrd="0" destOrd="0" presId="urn:microsoft.com/office/officeart/2005/8/layout/cycle6"/>
    <dgm:cxn modelId="{1A9A6CF1-CFA1-AF4F-BFD7-BCC901F0655D}" type="presOf" srcId="{BC4BE83E-FA9A-6B43-BEF5-C1FE751CA400}" destId="{CD0C84CC-C870-DD41-9DBB-433431C53A34}" srcOrd="0" destOrd="0" presId="urn:microsoft.com/office/officeart/2005/8/layout/cycle6"/>
    <dgm:cxn modelId="{D3D454F0-F206-6345-9117-FC307E1D928C}" type="presOf" srcId="{5C27D1AA-37F8-304C-B632-E1E5271F99B3}" destId="{367436EA-BFC9-E146-83E1-3C78EE2AC2BE}" srcOrd="0" destOrd="0" presId="urn:microsoft.com/office/officeart/2005/8/layout/cycle6"/>
    <dgm:cxn modelId="{46FBD7B7-1A1C-094E-B580-77ED2A22284E}" type="presOf" srcId="{9032ADCD-923F-5D47-B02F-79315412A8C6}" destId="{D8D6251C-159E-9D4A-9053-E0433F554C7D}" srcOrd="0" destOrd="0" presId="urn:microsoft.com/office/officeart/2005/8/layout/cycle6"/>
    <dgm:cxn modelId="{E48C636B-0960-B74D-B6A3-96249BB2050B}" type="presOf" srcId="{72BD39B8-D2AC-0A40-8208-8E662A65C1A5}" destId="{C0D80840-0634-AB43-BAE6-16247D5CB0A7}" srcOrd="0" destOrd="0" presId="urn:microsoft.com/office/officeart/2005/8/layout/cycle6"/>
    <dgm:cxn modelId="{C08FB481-3429-374F-A8D0-8A9AE690EDDF}" type="presOf" srcId="{EE8E4BA2-C0D5-CF4D-B209-CCEE57CEAE4F}" destId="{0ECC898D-BD26-AB44-9F3E-8F395CDB9F3D}" srcOrd="0" destOrd="0" presId="urn:microsoft.com/office/officeart/2005/8/layout/cycle6"/>
    <dgm:cxn modelId="{DF808E0B-FD23-0B4E-8164-2A04F7498EBC}" type="presOf" srcId="{FBD758B6-4D08-6E42-9FC8-082A00FFB9D2}" destId="{1E82DCF0-CC89-9A45-94E3-7BFC19B8C7D1}" srcOrd="0" destOrd="0" presId="urn:microsoft.com/office/officeart/2005/8/layout/cycle6"/>
    <dgm:cxn modelId="{CA3C0A99-6E9F-AE46-BECD-AC5B7926AA2E}" type="presOf" srcId="{4802FC73-0CB4-1744-A7AB-F8E98478104A}" destId="{3D08B00C-0735-C941-BE5A-23BA8C31B450}" srcOrd="0" destOrd="0" presId="urn:microsoft.com/office/officeart/2005/8/layout/cycle6"/>
    <dgm:cxn modelId="{9A794D0F-7254-9347-9ADA-A6E84974400F}" srcId="{BD63A6DF-1247-9147-8415-E2B1B66EED60}" destId="{72BD39B8-D2AC-0A40-8208-8E662A65C1A5}" srcOrd="1" destOrd="0" parTransId="{6C89EBA3-EC54-6147-8753-9E48E63D57D1}" sibTransId="{9032ADCD-923F-5D47-B02F-79315412A8C6}"/>
    <dgm:cxn modelId="{7F20DC69-234B-2740-A129-20310F6E751A}" type="presOf" srcId="{BD63A6DF-1247-9147-8415-E2B1B66EED60}" destId="{521B13B2-6873-B84F-8D57-50ADC783C4DD}" srcOrd="0" destOrd="0" presId="urn:microsoft.com/office/officeart/2005/8/layout/cycle6"/>
    <dgm:cxn modelId="{F31E380A-71E0-B345-92DA-ACF979A4330E}" srcId="{BD63A6DF-1247-9147-8415-E2B1B66EED60}" destId="{53C85F2B-8893-BF44-AC2F-B47F40304773}" srcOrd="5" destOrd="0" parTransId="{D773D3FC-033E-8B4F-9D6E-52C641037B45}" sibTransId="{A1AEDF95-6723-3E4D-B972-FB6408857D45}"/>
    <dgm:cxn modelId="{ED669D83-8917-6146-877F-14EF1EF8F1B2}" type="presOf" srcId="{08CFAA00-2C9E-5640-ABE1-DAF6A95A9F97}" destId="{6588F19D-ED5C-C243-8A03-5770CDD45AC4}" srcOrd="0" destOrd="0" presId="urn:microsoft.com/office/officeart/2005/8/layout/cycle6"/>
    <dgm:cxn modelId="{96B946E1-1CF2-FA49-975B-B5C895CE6FF8}" srcId="{BD63A6DF-1247-9147-8415-E2B1B66EED60}" destId="{342F0537-36C2-F74B-A4E7-8A9BCE9AE0F1}" srcOrd="3" destOrd="0" parTransId="{8BEAF0FD-61CD-1345-9DF2-8D0FB83480BC}" sibTransId="{8276F1FA-0DD4-3743-A7EE-41DFAFBD871F}"/>
    <dgm:cxn modelId="{50E58D26-5A34-9B4A-ABE5-57A9BD1376BE}" srcId="{BD63A6DF-1247-9147-8415-E2B1B66EED60}" destId="{5C27D1AA-37F8-304C-B632-E1E5271F99B3}" srcOrd="0" destOrd="0" parTransId="{41C5D06F-DA45-F14A-B129-2D7B43BFCD56}" sibTransId="{FBD758B6-4D08-6E42-9FC8-082A00FFB9D2}"/>
    <dgm:cxn modelId="{6523F3C8-8848-E847-B6F2-FC67D34D33D0}" type="presOf" srcId="{342F0537-36C2-F74B-A4E7-8A9BCE9AE0F1}" destId="{A6DF7CEA-79DC-EB40-989E-8C09537F885B}" srcOrd="0" destOrd="0" presId="urn:microsoft.com/office/officeart/2005/8/layout/cycle6"/>
    <dgm:cxn modelId="{287B9044-19DE-1746-BE8C-17EE4C1FB598}" type="presParOf" srcId="{521B13B2-6873-B84F-8D57-50ADC783C4DD}" destId="{367436EA-BFC9-E146-83E1-3C78EE2AC2BE}" srcOrd="0" destOrd="0" presId="urn:microsoft.com/office/officeart/2005/8/layout/cycle6"/>
    <dgm:cxn modelId="{0E501DD1-A98F-8842-8551-A42C58C54AB5}" type="presParOf" srcId="{521B13B2-6873-B84F-8D57-50ADC783C4DD}" destId="{589D0D03-2D6B-5B46-8A2B-552E95A9FA95}" srcOrd="1" destOrd="0" presId="urn:microsoft.com/office/officeart/2005/8/layout/cycle6"/>
    <dgm:cxn modelId="{598265B8-57D9-E14D-AD28-10E163511E66}" type="presParOf" srcId="{521B13B2-6873-B84F-8D57-50ADC783C4DD}" destId="{1E82DCF0-CC89-9A45-94E3-7BFC19B8C7D1}" srcOrd="2" destOrd="0" presId="urn:microsoft.com/office/officeart/2005/8/layout/cycle6"/>
    <dgm:cxn modelId="{D514AE0E-7301-DE4B-99C9-954BE05E0687}" type="presParOf" srcId="{521B13B2-6873-B84F-8D57-50ADC783C4DD}" destId="{C0D80840-0634-AB43-BAE6-16247D5CB0A7}" srcOrd="3" destOrd="0" presId="urn:microsoft.com/office/officeart/2005/8/layout/cycle6"/>
    <dgm:cxn modelId="{804B06C8-9C7D-7D41-9CD5-C2049EB96617}" type="presParOf" srcId="{521B13B2-6873-B84F-8D57-50ADC783C4DD}" destId="{8388F74F-9E98-4449-B32A-CC0CD7E49E38}" srcOrd="4" destOrd="0" presId="urn:microsoft.com/office/officeart/2005/8/layout/cycle6"/>
    <dgm:cxn modelId="{D7B74CDE-8354-D44F-AFE7-910DE42F7B90}" type="presParOf" srcId="{521B13B2-6873-B84F-8D57-50ADC783C4DD}" destId="{D8D6251C-159E-9D4A-9053-E0433F554C7D}" srcOrd="5" destOrd="0" presId="urn:microsoft.com/office/officeart/2005/8/layout/cycle6"/>
    <dgm:cxn modelId="{A2AD7BA2-2C5C-6841-9ADE-D1F664AED78B}" type="presParOf" srcId="{521B13B2-6873-B84F-8D57-50ADC783C4DD}" destId="{DD18B4A9-2243-714F-BF57-F4B767FBF3F4}" srcOrd="6" destOrd="0" presId="urn:microsoft.com/office/officeart/2005/8/layout/cycle6"/>
    <dgm:cxn modelId="{22463A48-2B1E-E840-AEDC-A979F973E6D0}" type="presParOf" srcId="{521B13B2-6873-B84F-8D57-50ADC783C4DD}" destId="{D46CB39B-948A-DA48-9E0E-9DE3D97D434C}" srcOrd="7" destOrd="0" presId="urn:microsoft.com/office/officeart/2005/8/layout/cycle6"/>
    <dgm:cxn modelId="{75FE47BE-3CB7-7949-994C-A04795AAEDAC}" type="presParOf" srcId="{521B13B2-6873-B84F-8D57-50ADC783C4DD}" destId="{3D08B00C-0735-C941-BE5A-23BA8C31B450}" srcOrd="8" destOrd="0" presId="urn:microsoft.com/office/officeart/2005/8/layout/cycle6"/>
    <dgm:cxn modelId="{C528B106-9C75-7A4F-8DCD-1871B5EBF214}" type="presParOf" srcId="{521B13B2-6873-B84F-8D57-50ADC783C4DD}" destId="{A6DF7CEA-79DC-EB40-989E-8C09537F885B}" srcOrd="9" destOrd="0" presId="urn:microsoft.com/office/officeart/2005/8/layout/cycle6"/>
    <dgm:cxn modelId="{FA4FD326-661D-5F46-9937-14C294F8D55D}" type="presParOf" srcId="{521B13B2-6873-B84F-8D57-50ADC783C4DD}" destId="{D884D082-7D26-9640-ABCA-5DD374C093A5}" srcOrd="10" destOrd="0" presId="urn:microsoft.com/office/officeart/2005/8/layout/cycle6"/>
    <dgm:cxn modelId="{D79BEBFC-355D-8B4D-B35F-3DB28CC778B8}" type="presParOf" srcId="{521B13B2-6873-B84F-8D57-50ADC783C4DD}" destId="{C00B7F31-5059-3D4F-A9E5-AA1733E4452C}" srcOrd="11" destOrd="0" presId="urn:microsoft.com/office/officeart/2005/8/layout/cycle6"/>
    <dgm:cxn modelId="{A0C4344F-D62D-BA4D-BA3F-DA8488EA4C5B}" type="presParOf" srcId="{521B13B2-6873-B84F-8D57-50ADC783C4DD}" destId="{0ECC898D-BD26-AB44-9F3E-8F395CDB9F3D}" srcOrd="12" destOrd="0" presId="urn:microsoft.com/office/officeart/2005/8/layout/cycle6"/>
    <dgm:cxn modelId="{94F1067E-CE2A-BD43-84EB-3D62E4D6F982}" type="presParOf" srcId="{521B13B2-6873-B84F-8D57-50ADC783C4DD}" destId="{CA8BE846-41C8-164E-A5FC-155B62BECE57}" srcOrd="13" destOrd="0" presId="urn:microsoft.com/office/officeart/2005/8/layout/cycle6"/>
    <dgm:cxn modelId="{ABB45B19-FD74-D146-8E82-CC37193CAF30}" type="presParOf" srcId="{521B13B2-6873-B84F-8D57-50ADC783C4DD}" destId="{CD0C84CC-C870-DD41-9DBB-433431C53A34}" srcOrd="14" destOrd="0" presId="urn:microsoft.com/office/officeart/2005/8/layout/cycle6"/>
    <dgm:cxn modelId="{879FB375-1719-7A42-BAD4-D8AFFA128189}" type="presParOf" srcId="{521B13B2-6873-B84F-8D57-50ADC783C4DD}" destId="{AF9D74E7-1E93-2546-9F97-2D51EBCEC57C}" srcOrd="15" destOrd="0" presId="urn:microsoft.com/office/officeart/2005/8/layout/cycle6"/>
    <dgm:cxn modelId="{5645926E-C185-8A45-9B2A-6AA2E03B47EA}" type="presParOf" srcId="{521B13B2-6873-B84F-8D57-50ADC783C4DD}" destId="{2FCE05D2-3B9A-D64D-A544-9670438473CD}" srcOrd="16" destOrd="0" presId="urn:microsoft.com/office/officeart/2005/8/layout/cycle6"/>
    <dgm:cxn modelId="{EE417DF6-DA16-ED40-AEA7-22EA2B9AED41}" type="presParOf" srcId="{521B13B2-6873-B84F-8D57-50ADC783C4DD}" destId="{A042EA9D-E6B9-3840-9EEE-74A87740920F}" srcOrd="17" destOrd="0" presId="urn:microsoft.com/office/officeart/2005/8/layout/cycle6"/>
    <dgm:cxn modelId="{290C47A4-227C-B643-8FA0-FC0370C7D4E5}" type="presParOf" srcId="{521B13B2-6873-B84F-8D57-50ADC783C4DD}" destId="{6588F19D-ED5C-C243-8A03-5770CDD45AC4}" srcOrd="18" destOrd="0" presId="urn:microsoft.com/office/officeart/2005/8/layout/cycle6"/>
    <dgm:cxn modelId="{3D02FDFB-A5E8-2D4D-BDB1-8BC6D9CC4D33}" type="presParOf" srcId="{521B13B2-6873-B84F-8D57-50ADC783C4DD}" destId="{5B5F93E1-1323-BD4D-8D97-245E025557D8}" srcOrd="19" destOrd="0" presId="urn:microsoft.com/office/officeart/2005/8/layout/cycle6"/>
    <dgm:cxn modelId="{78715388-5F79-FA4C-BE9A-67EAA64B5E9E}" type="presParOf" srcId="{521B13B2-6873-B84F-8D57-50ADC783C4DD}" destId="{591F42DA-3249-ED40-86D1-6E349FF61706}" srcOrd="20" destOrd="0" presId="urn:microsoft.com/office/officeart/2005/8/layout/cycle6"/>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E8E992-123C-A441-A910-FBE6BD6CC20E}" type="doc">
      <dgm:prSet loTypeId="urn:microsoft.com/office/officeart/2005/8/layout/hList3" loCatId="" qsTypeId="urn:microsoft.com/office/officeart/2005/8/quickstyle/simple4" qsCatId="simple" csTypeId="urn:microsoft.com/office/officeart/2005/8/colors/accent1_2" csCatId="accent1" phldr="1"/>
      <dgm:spPr/>
    </dgm:pt>
    <dgm:pt modelId="{22FDAB85-E6A0-5243-B3E1-241CD7472DEE}">
      <dgm:prSet phldrT="[Text]" custT="1"/>
      <dgm:spPr>
        <a:solidFill>
          <a:schemeClr val="accent6">
            <a:lumMod val="40000"/>
            <a:lumOff val="60000"/>
          </a:schemeClr>
        </a:solidFill>
      </dgm:spPr>
      <dgm:t>
        <a:bodyPr/>
        <a:lstStyle/>
        <a:p>
          <a:pPr algn="ctr"/>
          <a:r>
            <a:rPr lang="en-US" sz="3200" b="1" dirty="0" smtClean="0">
              <a:latin typeface="Arial" charset="0"/>
              <a:ea typeface="Arial" charset="0"/>
              <a:cs typeface="Arial" charset="0"/>
            </a:rPr>
            <a:t>Pedagogy #1</a:t>
          </a:r>
          <a:endParaRPr lang="en-US" sz="3200" b="1" dirty="0">
            <a:latin typeface="Arial" charset="0"/>
            <a:ea typeface="Arial" charset="0"/>
            <a:cs typeface="Arial" charset="0"/>
          </a:endParaRPr>
        </a:p>
      </dgm:t>
    </dgm:pt>
    <dgm:pt modelId="{4490999C-1D6E-B64C-B8DD-91DEACE1CEEF}" type="parTrans" cxnId="{2EFD1E11-0345-8F42-8D53-F9D81E4A740B}">
      <dgm:prSet/>
      <dgm:spPr/>
      <dgm:t>
        <a:bodyPr/>
        <a:lstStyle/>
        <a:p>
          <a:endParaRPr lang="en-US"/>
        </a:p>
      </dgm:t>
    </dgm:pt>
    <dgm:pt modelId="{D9F12132-AA04-D542-B8B3-2086388AB35B}" type="sibTrans" cxnId="{2EFD1E11-0345-8F42-8D53-F9D81E4A740B}">
      <dgm:prSet/>
      <dgm:spPr/>
      <dgm:t>
        <a:bodyPr/>
        <a:lstStyle/>
        <a:p>
          <a:endParaRPr lang="en-US"/>
        </a:p>
      </dgm:t>
    </dgm:pt>
    <dgm:pt modelId="{475CE875-3E62-2B49-B491-9790929EEA7A}">
      <dgm:prSet phldrT="[Text]" custT="1"/>
      <dgm:spPr>
        <a:solidFill>
          <a:schemeClr val="accent6">
            <a:lumMod val="40000"/>
            <a:lumOff val="60000"/>
          </a:schemeClr>
        </a:solidFill>
      </dgm:spPr>
      <dgm:t>
        <a:bodyPr/>
        <a:lstStyle/>
        <a:p>
          <a:pPr algn="ctr"/>
          <a:r>
            <a:rPr lang="en-US" sz="3200" b="1" dirty="0" smtClean="0">
              <a:latin typeface="Arial" charset="0"/>
              <a:ea typeface="Arial" charset="0"/>
              <a:cs typeface="Arial" charset="0"/>
            </a:rPr>
            <a:t>Pedagogy #2</a:t>
          </a:r>
          <a:endParaRPr lang="en-US" sz="3200" b="1" dirty="0">
            <a:latin typeface="Arial" charset="0"/>
            <a:ea typeface="Arial" charset="0"/>
            <a:cs typeface="Arial" charset="0"/>
          </a:endParaRPr>
        </a:p>
      </dgm:t>
    </dgm:pt>
    <dgm:pt modelId="{4501408A-AE7C-274E-96DE-BAE753F4D6D6}" type="parTrans" cxnId="{CACD7A1D-C7C5-014A-A745-5A3793E72004}">
      <dgm:prSet/>
      <dgm:spPr/>
      <dgm:t>
        <a:bodyPr/>
        <a:lstStyle/>
        <a:p>
          <a:endParaRPr lang="en-US"/>
        </a:p>
      </dgm:t>
    </dgm:pt>
    <dgm:pt modelId="{8D3331C0-2585-534E-A130-DA8790975E7A}" type="sibTrans" cxnId="{CACD7A1D-C7C5-014A-A745-5A3793E72004}">
      <dgm:prSet/>
      <dgm:spPr/>
      <dgm:t>
        <a:bodyPr/>
        <a:lstStyle/>
        <a:p>
          <a:endParaRPr lang="en-US"/>
        </a:p>
      </dgm:t>
    </dgm:pt>
    <dgm:pt modelId="{3047FAC3-5850-7342-9C99-BD2757FDC43A}">
      <dgm:prSet phldrT="[Text]" custT="1"/>
      <dgm:spPr>
        <a:solidFill>
          <a:schemeClr val="accent6">
            <a:lumMod val="40000"/>
            <a:lumOff val="60000"/>
          </a:schemeClr>
        </a:solidFill>
      </dgm:spPr>
      <dgm:t>
        <a:bodyPr/>
        <a:lstStyle/>
        <a:p>
          <a:pPr algn="ctr"/>
          <a:r>
            <a:rPr lang="en-US" sz="3200" b="1" dirty="0" smtClean="0">
              <a:latin typeface="Arial" charset="0"/>
              <a:ea typeface="Arial" charset="0"/>
              <a:cs typeface="Arial" charset="0"/>
            </a:rPr>
            <a:t>Coaching Continuum</a:t>
          </a:r>
          <a:endParaRPr lang="en-US" sz="3200" b="1" dirty="0">
            <a:latin typeface="Arial" charset="0"/>
            <a:ea typeface="Arial" charset="0"/>
            <a:cs typeface="Arial" charset="0"/>
          </a:endParaRPr>
        </a:p>
      </dgm:t>
    </dgm:pt>
    <dgm:pt modelId="{CC416136-79E5-0641-9C68-350040E07CBD}" type="parTrans" cxnId="{6604EB9D-9DE2-CB40-B7D3-908FE5F9897C}">
      <dgm:prSet/>
      <dgm:spPr/>
      <dgm:t>
        <a:bodyPr/>
        <a:lstStyle/>
        <a:p>
          <a:endParaRPr lang="en-US"/>
        </a:p>
      </dgm:t>
    </dgm:pt>
    <dgm:pt modelId="{877666A8-E58C-534A-9B60-17988957AECF}" type="sibTrans" cxnId="{6604EB9D-9DE2-CB40-B7D3-908FE5F9897C}">
      <dgm:prSet/>
      <dgm:spPr/>
      <dgm:t>
        <a:bodyPr/>
        <a:lstStyle/>
        <a:p>
          <a:endParaRPr lang="en-US"/>
        </a:p>
      </dgm:t>
    </dgm:pt>
    <dgm:pt modelId="{8CEF8EAE-B1FD-5F4F-A4BE-DF396E893603}">
      <dgm:prSet phldrT="[Text]" custT="1"/>
      <dgm:spPr>
        <a:solidFill>
          <a:schemeClr val="accent6">
            <a:lumMod val="40000"/>
            <a:lumOff val="60000"/>
          </a:schemeClr>
        </a:solidFill>
      </dgm:spPr>
      <dgm:t>
        <a:bodyPr/>
        <a:lstStyle/>
        <a:p>
          <a:pPr algn="ctr"/>
          <a:r>
            <a:rPr lang="en-US" sz="3200" b="1" dirty="0" smtClean="0">
              <a:latin typeface="Arial" charset="0"/>
              <a:ea typeface="Arial" charset="0"/>
              <a:cs typeface="Arial" charset="0"/>
            </a:rPr>
            <a:t>Feedback Principles</a:t>
          </a:r>
          <a:endParaRPr lang="en-US" sz="3200" b="1" dirty="0">
            <a:latin typeface="Arial" charset="0"/>
            <a:ea typeface="Arial" charset="0"/>
            <a:cs typeface="Arial" charset="0"/>
          </a:endParaRPr>
        </a:p>
      </dgm:t>
    </dgm:pt>
    <dgm:pt modelId="{F13C9088-810B-E042-B602-D9E0FD4802AB}" type="parTrans" cxnId="{CE9CDE2C-DA83-5443-9CEE-5CDCAD8D2BC3}">
      <dgm:prSet/>
      <dgm:spPr/>
      <dgm:t>
        <a:bodyPr/>
        <a:lstStyle/>
        <a:p>
          <a:endParaRPr lang="en-US"/>
        </a:p>
      </dgm:t>
    </dgm:pt>
    <dgm:pt modelId="{2C2E0D1C-BFA2-2D45-BC48-C14FFE6469D5}" type="sibTrans" cxnId="{CE9CDE2C-DA83-5443-9CEE-5CDCAD8D2BC3}">
      <dgm:prSet/>
      <dgm:spPr/>
      <dgm:t>
        <a:bodyPr/>
        <a:lstStyle/>
        <a:p>
          <a:endParaRPr lang="en-US"/>
        </a:p>
      </dgm:t>
    </dgm:pt>
    <dgm:pt modelId="{7F87FDF1-0C9C-834D-97E9-4DEB2E600F32}">
      <dgm:prSet phldrT="[Text]" custT="1"/>
      <dgm:spPr>
        <a:solidFill>
          <a:srgbClr val="00703C"/>
        </a:solidFill>
      </dgm:spPr>
      <dgm:t>
        <a:bodyPr/>
        <a:lstStyle/>
        <a:p>
          <a:endParaRPr lang="en-US" sz="3200" b="1" dirty="0">
            <a:latin typeface="Arial" charset="0"/>
            <a:ea typeface="Arial" charset="0"/>
            <a:cs typeface="Arial" charset="0"/>
          </a:endParaRPr>
        </a:p>
      </dgm:t>
    </dgm:pt>
    <dgm:pt modelId="{3DCACEFD-0427-F247-BF28-C8AF3C08934B}" type="sibTrans" cxnId="{F2BD872B-1E20-B74E-9A30-50C675C01D08}">
      <dgm:prSet/>
      <dgm:spPr/>
      <dgm:t>
        <a:bodyPr/>
        <a:lstStyle/>
        <a:p>
          <a:endParaRPr lang="en-US"/>
        </a:p>
      </dgm:t>
    </dgm:pt>
    <dgm:pt modelId="{C417D655-0BA1-124E-8A53-2BDFB030481B}" type="parTrans" cxnId="{F2BD872B-1E20-B74E-9A30-50C675C01D08}">
      <dgm:prSet/>
      <dgm:spPr/>
      <dgm:t>
        <a:bodyPr/>
        <a:lstStyle/>
        <a:p>
          <a:endParaRPr lang="en-US"/>
        </a:p>
      </dgm:t>
    </dgm:pt>
    <dgm:pt modelId="{5BDB8DB5-502E-7D45-B224-A4AAF24D9002}" type="pres">
      <dgm:prSet presAssocID="{25E8E992-123C-A441-A910-FBE6BD6CC20E}" presName="composite" presStyleCnt="0">
        <dgm:presLayoutVars>
          <dgm:chMax val="1"/>
          <dgm:dir/>
          <dgm:resizeHandles val="exact"/>
        </dgm:presLayoutVars>
      </dgm:prSet>
      <dgm:spPr/>
    </dgm:pt>
    <dgm:pt modelId="{1BF82306-4041-284F-87C8-436B3E877365}" type="pres">
      <dgm:prSet presAssocID="{7F87FDF1-0C9C-834D-97E9-4DEB2E600F32}" presName="roof" presStyleLbl="dkBgShp" presStyleIdx="0" presStyleCnt="2" custFlipVert="0" custScaleY="5420" custLinFactNeighborX="134" custLinFactNeighborY="4241"/>
      <dgm:spPr/>
      <dgm:t>
        <a:bodyPr/>
        <a:lstStyle/>
        <a:p>
          <a:endParaRPr lang="en-US"/>
        </a:p>
      </dgm:t>
    </dgm:pt>
    <dgm:pt modelId="{2E822A77-2E1B-2044-99B7-5A643D69747A}" type="pres">
      <dgm:prSet presAssocID="{7F87FDF1-0C9C-834D-97E9-4DEB2E600F32}" presName="pillars" presStyleCnt="0"/>
      <dgm:spPr/>
    </dgm:pt>
    <dgm:pt modelId="{8DA81D3C-82B9-A74C-859B-64827F57C82E}" type="pres">
      <dgm:prSet presAssocID="{7F87FDF1-0C9C-834D-97E9-4DEB2E600F32}" presName="pillar1" presStyleLbl="node1" presStyleIdx="0" presStyleCnt="2" custScaleY="156606">
        <dgm:presLayoutVars>
          <dgm:bulletEnabled val="1"/>
        </dgm:presLayoutVars>
      </dgm:prSet>
      <dgm:spPr/>
      <dgm:t>
        <a:bodyPr/>
        <a:lstStyle/>
        <a:p>
          <a:endParaRPr lang="en-US"/>
        </a:p>
      </dgm:t>
    </dgm:pt>
    <dgm:pt modelId="{0E9B5225-7CA5-A441-82DE-A715034A050F}" type="pres">
      <dgm:prSet presAssocID="{475CE875-3E62-2B49-B491-9790929EEA7A}" presName="pillarX" presStyleLbl="node1" presStyleIdx="1" presStyleCnt="2" custScaleY="158730" custLinFactNeighborX="-995" custLinFactNeighborY="-4039">
        <dgm:presLayoutVars>
          <dgm:bulletEnabled val="1"/>
        </dgm:presLayoutVars>
      </dgm:prSet>
      <dgm:spPr/>
      <dgm:t>
        <a:bodyPr/>
        <a:lstStyle/>
        <a:p>
          <a:endParaRPr lang="en-US"/>
        </a:p>
      </dgm:t>
    </dgm:pt>
    <dgm:pt modelId="{4FB26FCE-A1E2-6745-8AA1-EAFD02DB027F}" type="pres">
      <dgm:prSet presAssocID="{7F87FDF1-0C9C-834D-97E9-4DEB2E600F32}" presName="base" presStyleLbl="dkBgShp" presStyleIdx="1" presStyleCnt="2"/>
      <dgm:spPr>
        <a:solidFill>
          <a:srgbClr val="00703C"/>
        </a:solidFill>
      </dgm:spPr>
    </dgm:pt>
  </dgm:ptLst>
  <dgm:cxnLst>
    <dgm:cxn modelId="{4DB3BB8C-A0FA-ED43-A79A-41CC48ADC00C}" type="presOf" srcId="{25E8E992-123C-A441-A910-FBE6BD6CC20E}" destId="{5BDB8DB5-502E-7D45-B224-A4AAF24D9002}" srcOrd="0" destOrd="0" presId="urn:microsoft.com/office/officeart/2005/8/layout/hList3"/>
    <dgm:cxn modelId="{8E5518AC-AEAC-FD48-963B-4CB1A4AD963A}" type="presOf" srcId="{7F87FDF1-0C9C-834D-97E9-4DEB2E600F32}" destId="{1BF82306-4041-284F-87C8-436B3E877365}" srcOrd="0" destOrd="0" presId="urn:microsoft.com/office/officeart/2005/8/layout/hList3"/>
    <dgm:cxn modelId="{CACD7A1D-C7C5-014A-A745-5A3793E72004}" srcId="{7F87FDF1-0C9C-834D-97E9-4DEB2E600F32}" destId="{475CE875-3E62-2B49-B491-9790929EEA7A}" srcOrd="1" destOrd="0" parTransId="{4501408A-AE7C-274E-96DE-BAE753F4D6D6}" sibTransId="{8D3331C0-2585-534E-A130-DA8790975E7A}"/>
    <dgm:cxn modelId="{F2BD872B-1E20-B74E-9A30-50C675C01D08}" srcId="{25E8E992-123C-A441-A910-FBE6BD6CC20E}" destId="{7F87FDF1-0C9C-834D-97E9-4DEB2E600F32}" srcOrd="0" destOrd="0" parTransId="{C417D655-0BA1-124E-8A53-2BDFB030481B}" sibTransId="{3DCACEFD-0427-F247-BF28-C8AF3C08934B}"/>
    <dgm:cxn modelId="{4E8E0DEE-FA0D-5943-A6F1-50BE5A054FC0}" type="presOf" srcId="{475CE875-3E62-2B49-B491-9790929EEA7A}" destId="{0E9B5225-7CA5-A441-82DE-A715034A050F}" srcOrd="0" destOrd="0" presId="urn:microsoft.com/office/officeart/2005/8/layout/hList3"/>
    <dgm:cxn modelId="{2EFD1E11-0345-8F42-8D53-F9D81E4A740B}" srcId="{7F87FDF1-0C9C-834D-97E9-4DEB2E600F32}" destId="{22FDAB85-E6A0-5243-B3E1-241CD7472DEE}" srcOrd="0" destOrd="0" parTransId="{4490999C-1D6E-B64C-B8DD-91DEACE1CEEF}" sibTransId="{D9F12132-AA04-D542-B8B3-2086388AB35B}"/>
    <dgm:cxn modelId="{5B47CFF3-3D8D-6E49-9A95-5461091C93F5}" type="presOf" srcId="{22FDAB85-E6A0-5243-B3E1-241CD7472DEE}" destId="{8DA81D3C-82B9-A74C-859B-64827F57C82E}" srcOrd="0" destOrd="0" presId="urn:microsoft.com/office/officeart/2005/8/layout/hList3"/>
    <dgm:cxn modelId="{6604EB9D-9DE2-CB40-B7D3-908FE5F9897C}" srcId="{22FDAB85-E6A0-5243-B3E1-241CD7472DEE}" destId="{3047FAC3-5850-7342-9C99-BD2757FDC43A}" srcOrd="0" destOrd="0" parTransId="{CC416136-79E5-0641-9C68-350040E07CBD}" sibTransId="{877666A8-E58C-534A-9B60-17988957AECF}"/>
    <dgm:cxn modelId="{61A89361-0C12-F849-88DF-9FDB994860EE}" type="presOf" srcId="{3047FAC3-5850-7342-9C99-BD2757FDC43A}" destId="{8DA81D3C-82B9-A74C-859B-64827F57C82E}" srcOrd="0" destOrd="1" presId="urn:microsoft.com/office/officeart/2005/8/layout/hList3"/>
    <dgm:cxn modelId="{CE9CDE2C-DA83-5443-9CEE-5CDCAD8D2BC3}" srcId="{475CE875-3E62-2B49-B491-9790929EEA7A}" destId="{8CEF8EAE-B1FD-5F4F-A4BE-DF396E893603}" srcOrd="0" destOrd="0" parTransId="{F13C9088-810B-E042-B602-D9E0FD4802AB}" sibTransId="{2C2E0D1C-BFA2-2D45-BC48-C14FFE6469D5}"/>
    <dgm:cxn modelId="{66892487-E66A-F043-B412-DB16537EC0E7}" type="presOf" srcId="{8CEF8EAE-B1FD-5F4F-A4BE-DF396E893603}" destId="{0E9B5225-7CA5-A441-82DE-A715034A050F}" srcOrd="0" destOrd="1" presId="urn:microsoft.com/office/officeart/2005/8/layout/hList3"/>
    <dgm:cxn modelId="{D275C8C2-C1C4-7C4C-A8DD-D891D609D195}" type="presParOf" srcId="{5BDB8DB5-502E-7D45-B224-A4AAF24D9002}" destId="{1BF82306-4041-284F-87C8-436B3E877365}" srcOrd="0" destOrd="0" presId="urn:microsoft.com/office/officeart/2005/8/layout/hList3"/>
    <dgm:cxn modelId="{881BF737-5737-4F43-82B0-B4A98C0461CE}" type="presParOf" srcId="{5BDB8DB5-502E-7D45-B224-A4AAF24D9002}" destId="{2E822A77-2E1B-2044-99B7-5A643D69747A}" srcOrd="1" destOrd="0" presId="urn:microsoft.com/office/officeart/2005/8/layout/hList3"/>
    <dgm:cxn modelId="{71ED9D6B-18C7-0C42-B80B-446535286846}" type="presParOf" srcId="{2E822A77-2E1B-2044-99B7-5A643D69747A}" destId="{8DA81D3C-82B9-A74C-859B-64827F57C82E}" srcOrd="0" destOrd="0" presId="urn:microsoft.com/office/officeart/2005/8/layout/hList3"/>
    <dgm:cxn modelId="{DF783A71-28BA-0E47-985A-A714D7AB8264}" type="presParOf" srcId="{2E822A77-2E1B-2044-99B7-5A643D69747A}" destId="{0E9B5225-7CA5-A441-82DE-A715034A050F}" srcOrd="1" destOrd="0" presId="urn:microsoft.com/office/officeart/2005/8/layout/hList3"/>
    <dgm:cxn modelId="{258DBAC1-F992-6A49-AD90-F70295461A6E}" type="presParOf" srcId="{5BDB8DB5-502E-7D45-B224-A4AAF24D9002}" destId="{4FB26FCE-A1E2-6745-8AA1-EAFD02DB027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531ECF-38B9-AA4F-8D8B-1DA5E52A1CFF}" type="doc">
      <dgm:prSet loTypeId="urn:microsoft.com/office/officeart/2005/8/layout/pList2#4" loCatId="list" qsTypeId="urn:microsoft.com/office/officeart/2005/8/quickstyle/simple4" qsCatId="simple" csTypeId="urn:microsoft.com/office/officeart/2005/8/colors/accent1_2" csCatId="accent1" phldr="1"/>
      <dgm:spPr/>
    </dgm:pt>
    <dgm:pt modelId="{BF82A1BE-05E7-7049-B34D-CC918C3E069B}">
      <dgm:prSet phldrT="[Text]"/>
      <dgm:spPr>
        <a:solidFill>
          <a:schemeClr val="accent5">
            <a:lumMod val="75000"/>
          </a:schemeClr>
        </a:solidFill>
      </dgm:spPr>
      <dgm:t>
        <a:bodyPr/>
        <a:lstStyle/>
        <a:p>
          <a:r>
            <a:rPr lang="en-US" dirty="0" smtClean="0">
              <a:latin typeface="Arial" charset="0"/>
              <a:ea typeface="Arial" charset="0"/>
              <a:cs typeface="Arial" charset="0"/>
            </a:rPr>
            <a:t>Coach 1:1</a:t>
          </a:r>
          <a:endParaRPr lang="en-US" dirty="0">
            <a:latin typeface="Arial" charset="0"/>
            <a:ea typeface="Arial" charset="0"/>
            <a:cs typeface="Arial" charset="0"/>
          </a:endParaRPr>
        </a:p>
      </dgm:t>
    </dgm:pt>
    <dgm:pt modelId="{AB396EAC-98BD-674F-B916-BB1684B72FA7}" type="parTrans" cxnId="{5E849A2C-55EC-B747-9542-4D9352384DBF}">
      <dgm:prSet/>
      <dgm:spPr/>
      <dgm:t>
        <a:bodyPr/>
        <a:lstStyle/>
        <a:p>
          <a:endParaRPr lang="en-US"/>
        </a:p>
      </dgm:t>
    </dgm:pt>
    <dgm:pt modelId="{6989E035-62FC-B440-B591-0195693C8489}" type="sibTrans" cxnId="{5E849A2C-55EC-B747-9542-4D9352384DBF}">
      <dgm:prSet/>
      <dgm:spPr/>
      <dgm:t>
        <a:bodyPr/>
        <a:lstStyle/>
        <a:p>
          <a:endParaRPr lang="en-US"/>
        </a:p>
      </dgm:t>
    </dgm:pt>
    <dgm:pt modelId="{367DAC2D-1DB0-4741-9D54-991AA0AC295F}">
      <dgm:prSet phldrT="[Text]"/>
      <dgm:spPr>
        <a:solidFill>
          <a:schemeClr val="accent5">
            <a:lumMod val="75000"/>
          </a:schemeClr>
        </a:solidFill>
      </dgm:spPr>
      <dgm:t>
        <a:bodyPr/>
        <a:lstStyle/>
        <a:p>
          <a:r>
            <a:rPr lang="en-US" b="0" dirty="0" smtClean="0">
              <a:latin typeface="Arial" charset="0"/>
              <a:ea typeface="Arial" charset="0"/>
              <a:cs typeface="Arial" charset="0"/>
            </a:rPr>
            <a:t>Study</a:t>
          </a:r>
          <a:endParaRPr lang="en-US" b="0" dirty="0">
            <a:latin typeface="Arial" charset="0"/>
            <a:ea typeface="Arial" charset="0"/>
            <a:cs typeface="Arial" charset="0"/>
          </a:endParaRPr>
        </a:p>
      </dgm:t>
    </dgm:pt>
    <dgm:pt modelId="{454898DA-DD85-A141-A1B3-26C94B3A8D54}" type="parTrans" cxnId="{86DD18EA-69CC-1949-8104-632DA613E552}">
      <dgm:prSet/>
      <dgm:spPr/>
      <dgm:t>
        <a:bodyPr/>
        <a:lstStyle/>
        <a:p>
          <a:endParaRPr lang="en-US"/>
        </a:p>
      </dgm:t>
    </dgm:pt>
    <dgm:pt modelId="{F96EA998-6EB7-9042-B40F-071E7BD66D3B}" type="sibTrans" cxnId="{86DD18EA-69CC-1949-8104-632DA613E552}">
      <dgm:prSet/>
      <dgm:spPr/>
      <dgm:t>
        <a:bodyPr/>
        <a:lstStyle/>
        <a:p>
          <a:endParaRPr lang="en-US"/>
        </a:p>
      </dgm:t>
    </dgm:pt>
    <dgm:pt modelId="{6449AEFA-8338-F645-B8C2-CE0147958577}">
      <dgm:prSet phldrT="[Text]"/>
      <dgm:spPr>
        <a:solidFill>
          <a:schemeClr val="accent5">
            <a:lumMod val="75000"/>
          </a:schemeClr>
        </a:solidFill>
      </dgm:spPr>
      <dgm:t>
        <a:bodyPr/>
        <a:lstStyle/>
        <a:p>
          <a:r>
            <a:rPr lang="en-US" dirty="0" smtClean="0">
              <a:latin typeface="Arial" charset="0"/>
              <a:ea typeface="Arial" charset="0"/>
              <a:cs typeface="Arial" charset="0"/>
            </a:rPr>
            <a:t>Coach Peers</a:t>
          </a:r>
          <a:endParaRPr lang="en-US" dirty="0">
            <a:latin typeface="Arial" charset="0"/>
            <a:ea typeface="Arial" charset="0"/>
            <a:cs typeface="Arial" charset="0"/>
          </a:endParaRPr>
        </a:p>
      </dgm:t>
    </dgm:pt>
    <dgm:pt modelId="{40F2DF03-3D90-9740-B0C1-91C1FB7153C9}" type="sibTrans" cxnId="{E0110CB7-51C9-B543-9CA4-9997284B4A98}">
      <dgm:prSet/>
      <dgm:spPr/>
      <dgm:t>
        <a:bodyPr/>
        <a:lstStyle/>
        <a:p>
          <a:endParaRPr lang="en-US"/>
        </a:p>
      </dgm:t>
    </dgm:pt>
    <dgm:pt modelId="{7DD85EEA-96D1-C646-9CBB-E5DB5B5E34C0}" type="parTrans" cxnId="{E0110CB7-51C9-B543-9CA4-9997284B4A98}">
      <dgm:prSet/>
      <dgm:spPr/>
      <dgm:t>
        <a:bodyPr/>
        <a:lstStyle/>
        <a:p>
          <a:endParaRPr lang="en-US"/>
        </a:p>
      </dgm:t>
    </dgm:pt>
    <dgm:pt modelId="{A212E19C-D408-4D45-A5B1-75E29C032A9D}">
      <dgm:prSet phldrT="[Text]"/>
      <dgm:spPr>
        <a:solidFill>
          <a:schemeClr val="accent5">
            <a:lumMod val="75000"/>
          </a:schemeClr>
        </a:solidFill>
      </dgm:spPr>
      <dgm:t>
        <a:bodyPr/>
        <a:lstStyle/>
        <a:p>
          <a:r>
            <a:rPr lang="en-US" b="0" dirty="0" smtClean="0">
              <a:latin typeface="Arial" charset="0"/>
              <a:ea typeface="Arial" charset="0"/>
              <a:cs typeface="Arial" charset="0"/>
            </a:rPr>
            <a:t>Observe</a:t>
          </a:r>
          <a:endParaRPr lang="en-US" b="0" dirty="0">
            <a:latin typeface="Arial" charset="0"/>
            <a:ea typeface="Arial" charset="0"/>
            <a:cs typeface="Arial" charset="0"/>
          </a:endParaRPr>
        </a:p>
      </dgm:t>
    </dgm:pt>
    <dgm:pt modelId="{2C097A4F-0A5A-0D4D-B43C-2E165404276F}" type="parTrans" cxnId="{87A1851E-20CB-D44A-8868-04DAB6FF0BA9}">
      <dgm:prSet/>
      <dgm:spPr/>
      <dgm:t>
        <a:bodyPr/>
        <a:lstStyle/>
        <a:p>
          <a:endParaRPr lang="en-US"/>
        </a:p>
      </dgm:t>
    </dgm:pt>
    <dgm:pt modelId="{56781183-603E-9243-B48A-683F20DA319C}" type="sibTrans" cxnId="{87A1851E-20CB-D44A-8868-04DAB6FF0BA9}">
      <dgm:prSet/>
      <dgm:spPr/>
      <dgm:t>
        <a:bodyPr/>
        <a:lstStyle/>
        <a:p>
          <a:endParaRPr lang="en-US"/>
        </a:p>
      </dgm:t>
    </dgm:pt>
    <dgm:pt modelId="{84BA501E-D0EA-9B42-BEA2-15E6664BEFBC}" type="pres">
      <dgm:prSet presAssocID="{81531ECF-38B9-AA4F-8D8B-1DA5E52A1CFF}" presName="Name0" presStyleCnt="0">
        <dgm:presLayoutVars>
          <dgm:dir/>
          <dgm:resizeHandles val="exact"/>
        </dgm:presLayoutVars>
      </dgm:prSet>
      <dgm:spPr/>
    </dgm:pt>
    <dgm:pt modelId="{FA2DEA80-D1EB-DB46-8641-9410AA6691B6}" type="pres">
      <dgm:prSet presAssocID="{81531ECF-38B9-AA4F-8D8B-1DA5E52A1CFF}" presName="bkgdShp" presStyleLbl="alignAccFollowNode1" presStyleIdx="0" presStyleCnt="1"/>
      <dgm:spPr>
        <a:solidFill>
          <a:srgbClr val="00703C">
            <a:alpha val="90000"/>
          </a:srgbClr>
        </a:solidFill>
      </dgm:spPr>
      <dgm:t>
        <a:bodyPr/>
        <a:lstStyle/>
        <a:p>
          <a:endParaRPr lang="en-US"/>
        </a:p>
      </dgm:t>
    </dgm:pt>
    <dgm:pt modelId="{EC1DE292-14E6-CD43-B77E-3A7F942260CE}" type="pres">
      <dgm:prSet presAssocID="{81531ECF-38B9-AA4F-8D8B-1DA5E52A1CFF}" presName="linComp" presStyleCnt="0"/>
      <dgm:spPr/>
    </dgm:pt>
    <dgm:pt modelId="{37B00418-EB45-5049-9419-76A6635E797B}" type="pres">
      <dgm:prSet presAssocID="{367DAC2D-1DB0-4741-9D54-991AA0AC295F}" presName="compNode" presStyleCnt="0"/>
      <dgm:spPr/>
    </dgm:pt>
    <dgm:pt modelId="{22524714-BDCF-B44C-88C4-406CBFB460AA}" type="pres">
      <dgm:prSet presAssocID="{367DAC2D-1DB0-4741-9D54-991AA0AC295F}" presName="node" presStyleLbl="node1" presStyleIdx="0" presStyleCnt="4">
        <dgm:presLayoutVars>
          <dgm:bulletEnabled val="1"/>
        </dgm:presLayoutVars>
      </dgm:prSet>
      <dgm:spPr/>
      <dgm:t>
        <a:bodyPr/>
        <a:lstStyle/>
        <a:p>
          <a:endParaRPr lang="en-US"/>
        </a:p>
      </dgm:t>
    </dgm:pt>
    <dgm:pt modelId="{8EF3A984-27E7-CC45-A77E-DB8B9341C2E9}" type="pres">
      <dgm:prSet presAssocID="{367DAC2D-1DB0-4741-9D54-991AA0AC295F}" presName="invisiNode" presStyleLbl="node1" presStyleIdx="0" presStyleCnt="4"/>
      <dgm:spPr/>
    </dgm:pt>
    <dgm:pt modelId="{247CA680-4075-CE4A-8325-524B00126CF6}" type="pres">
      <dgm:prSet presAssocID="{367DAC2D-1DB0-4741-9D54-991AA0AC295F}" presName="imagNode" presStyleLbl="fgImgPlace1" presStyleIdx="0" presStyleCnt="4"/>
      <dgm:spPr>
        <a:blipFill rotWithShape="0">
          <a:blip xmlns:r="http://schemas.openxmlformats.org/officeDocument/2006/relationships" r:embed="rId1"/>
          <a:stretch>
            <a:fillRect/>
          </a:stretch>
        </a:blipFill>
      </dgm:spPr>
    </dgm:pt>
    <dgm:pt modelId="{58C105A6-8EAB-7D45-8B3A-D29F4AFFB0CB}" type="pres">
      <dgm:prSet presAssocID="{F96EA998-6EB7-9042-B40F-071E7BD66D3B}" presName="sibTrans" presStyleLbl="sibTrans2D1" presStyleIdx="0" presStyleCnt="0"/>
      <dgm:spPr/>
      <dgm:t>
        <a:bodyPr/>
        <a:lstStyle/>
        <a:p>
          <a:endParaRPr lang="en-US"/>
        </a:p>
      </dgm:t>
    </dgm:pt>
    <dgm:pt modelId="{867F4C30-345C-2F42-8496-822AF309AAA4}" type="pres">
      <dgm:prSet presAssocID="{A212E19C-D408-4D45-A5B1-75E29C032A9D}" presName="compNode" presStyleCnt="0"/>
      <dgm:spPr/>
    </dgm:pt>
    <dgm:pt modelId="{4A733B4A-9134-564D-ABAA-A0297F0BC669}" type="pres">
      <dgm:prSet presAssocID="{A212E19C-D408-4D45-A5B1-75E29C032A9D}" presName="node" presStyleLbl="node1" presStyleIdx="1" presStyleCnt="4">
        <dgm:presLayoutVars>
          <dgm:bulletEnabled val="1"/>
        </dgm:presLayoutVars>
      </dgm:prSet>
      <dgm:spPr/>
      <dgm:t>
        <a:bodyPr/>
        <a:lstStyle/>
        <a:p>
          <a:endParaRPr lang="en-US"/>
        </a:p>
      </dgm:t>
    </dgm:pt>
    <dgm:pt modelId="{D47BC7C8-EE0D-A643-8F12-5A3C55009ACF}" type="pres">
      <dgm:prSet presAssocID="{A212E19C-D408-4D45-A5B1-75E29C032A9D}" presName="invisiNode" presStyleLbl="node1" presStyleIdx="1" presStyleCnt="4"/>
      <dgm:spPr/>
    </dgm:pt>
    <dgm:pt modelId="{B68A68A5-ED8F-A144-8BF6-B20149F5BEF3}" type="pres">
      <dgm:prSet presAssocID="{A212E19C-D408-4D45-A5B1-75E29C032A9D}" presName="imagNode" presStyleLbl="fgImgPlace1" presStyleIdx="1" presStyleCnt="4"/>
      <dgm:spPr>
        <a:blipFill rotWithShape="1">
          <a:blip xmlns:r="http://schemas.openxmlformats.org/officeDocument/2006/relationships" r:embed="rId2"/>
          <a:stretch>
            <a:fillRect/>
          </a:stretch>
        </a:blipFill>
      </dgm:spPr>
    </dgm:pt>
    <dgm:pt modelId="{57DB3241-2127-3942-8EE5-F9A1AA9E0D62}" type="pres">
      <dgm:prSet presAssocID="{56781183-603E-9243-B48A-683F20DA319C}" presName="sibTrans" presStyleLbl="sibTrans2D1" presStyleIdx="0" presStyleCnt="0"/>
      <dgm:spPr/>
      <dgm:t>
        <a:bodyPr/>
        <a:lstStyle/>
        <a:p>
          <a:endParaRPr lang="en-US"/>
        </a:p>
      </dgm:t>
    </dgm:pt>
    <dgm:pt modelId="{D0D7BA6F-B7A4-1740-84F2-CE542812D63B}" type="pres">
      <dgm:prSet presAssocID="{BF82A1BE-05E7-7049-B34D-CC918C3E069B}" presName="compNode" presStyleCnt="0"/>
      <dgm:spPr/>
    </dgm:pt>
    <dgm:pt modelId="{EC2FDBBE-29DA-2A49-98F0-3F908066659A}" type="pres">
      <dgm:prSet presAssocID="{BF82A1BE-05E7-7049-B34D-CC918C3E069B}" presName="node" presStyleLbl="node1" presStyleIdx="2" presStyleCnt="4" custLinFactNeighborY="3182">
        <dgm:presLayoutVars>
          <dgm:bulletEnabled val="1"/>
        </dgm:presLayoutVars>
      </dgm:prSet>
      <dgm:spPr/>
      <dgm:t>
        <a:bodyPr/>
        <a:lstStyle/>
        <a:p>
          <a:endParaRPr lang="en-US"/>
        </a:p>
      </dgm:t>
    </dgm:pt>
    <dgm:pt modelId="{588B7B38-51D3-064F-945E-7C2077585C39}" type="pres">
      <dgm:prSet presAssocID="{BF82A1BE-05E7-7049-B34D-CC918C3E069B}" presName="invisiNode" presStyleLbl="node1" presStyleIdx="2" presStyleCnt="4"/>
      <dgm:spPr/>
    </dgm:pt>
    <dgm:pt modelId="{43827671-E591-CB4B-89E5-60C770ACF562}" type="pres">
      <dgm:prSet presAssocID="{BF82A1BE-05E7-7049-B34D-CC918C3E069B}" presName="imagNode" presStyleLbl="fgImgPlace1" presStyleIdx="2" presStyleCnt="4" custLinFactX="19175" custLinFactNeighborX="100000" custLinFactNeighborY="4374"/>
      <dgm:spPr>
        <a:blipFill rotWithShape="0">
          <a:blip xmlns:r="http://schemas.openxmlformats.org/officeDocument/2006/relationships" r:embed="rId3"/>
          <a:stretch>
            <a:fillRect/>
          </a:stretch>
        </a:blipFill>
      </dgm:spPr>
      <dgm:t>
        <a:bodyPr/>
        <a:lstStyle/>
        <a:p>
          <a:endParaRPr lang="en-US"/>
        </a:p>
      </dgm:t>
    </dgm:pt>
    <dgm:pt modelId="{3307C9CC-B633-5C43-8797-E545FE657F44}" type="pres">
      <dgm:prSet presAssocID="{6989E035-62FC-B440-B591-0195693C8489}" presName="sibTrans" presStyleLbl="sibTrans2D1" presStyleIdx="0" presStyleCnt="0"/>
      <dgm:spPr/>
      <dgm:t>
        <a:bodyPr/>
        <a:lstStyle/>
        <a:p>
          <a:endParaRPr lang="en-US"/>
        </a:p>
      </dgm:t>
    </dgm:pt>
    <dgm:pt modelId="{24593BF2-480C-F64F-8858-CD6F7862401E}" type="pres">
      <dgm:prSet presAssocID="{6449AEFA-8338-F645-B8C2-CE0147958577}" presName="compNode" presStyleCnt="0"/>
      <dgm:spPr/>
    </dgm:pt>
    <dgm:pt modelId="{115D75A4-1DD1-234B-8D11-BC984DC3CD10}" type="pres">
      <dgm:prSet presAssocID="{6449AEFA-8338-F645-B8C2-CE0147958577}" presName="node" presStyleLbl="node1" presStyleIdx="3" presStyleCnt="4">
        <dgm:presLayoutVars>
          <dgm:bulletEnabled val="1"/>
        </dgm:presLayoutVars>
      </dgm:prSet>
      <dgm:spPr/>
      <dgm:t>
        <a:bodyPr/>
        <a:lstStyle/>
        <a:p>
          <a:endParaRPr lang="en-US"/>
        </a:p>
      </dgm:t>
    </dgm:pt>
    <dgm:pt modelId="{78A131CF-3F48-5C4E-B997-04142292409E}" type="pres">
      <dgm:prSet presAssocID="{6449AEFA-8338-F645-B8C2-CE0147958577}" presName="invisiNode" presStyleLbl="node1" presStyleIdx="3" presStyleCnt="4"/>
      <dgm:spPr/>
    </dgm:pt>
    <dgm:pt modelId="{07F9BBDE-C1C1-1B49-A3FB-BD4ECF2D3D34}" type="pres">
      <dgm:prSet presAssocID="{6449AEFA-8338-F645-B8C2-CE0147958577}" presName="imagNode" presStyleLbl="fgImgPlace1" presStyleIdx="3" presStyleCnt="4" custLinFactX="-10328" custLinFactNeighborX="-100000" custLinFactNeighborY="1814"/>
      <dgm:spPr>
        <a:blipFill rotWithShape="0">
          <a:blip xmlns:r="http://schemas.openxmlformats.org/officeDocument/2006/relationships" r:embed="rId4"/>
          <a:stretch>
            <a:fillRect/>
          </a:stretch>
        </a:blipFill>
      </dgm:spPr>
      <dgm:t>
        <a:bodyPr/>
        <a:lstStyle/>
        <a:p>
          <a:endParaRPr lang="en-US"/>
        </a:p>
      </dgm:t>
    </dgm:pt>
  </dgm:ptLst>
  <dgm:cxnLst>
    <dgm:cxn modelId="{9113C5E9-3F46-A149-83A8-502E77223A35}" type="presOf" srcId="{F96EA998-6EB7-9042-B40F-071E7BD66D3B}" destId="{58C105A6-8EAB-7D45-8B3A-D29F4AFFB0CB}" srcOrd="0" destOrd="0" presId="urn:microsoft.com/office/officeart/2005/8/layout/pList2#4"/>
    <dgm:cxn modelId="{6CC6E33C-4FEA-654F-907A-1536EFA7C0C7}" type="presOf" srcId="{6989E035-62FC-B440-B591-0195693C8489}" destId="{3307C9CC-B633-5C43-8797-E545FE657F44}" srcOrd="0" destOrd="0" presId="urn:microsoft.com/office/officeart/2005/8/layout/pList2#4"/>
    <dgm:cxn modelId="{87A1851E-20CB-D44A-8868-04DAB6FF0BA9}" srcId="{81531ECF-38B9-AA4F-8D8B-1DA5E52A1CFF}" destId="{A212E19C-D408-4D45-A5B1-75E29C032A9D}" srcOrd="1" destOrd="0" parTransId="{2C097A4F-0A5A-0D4D-B43C-2E165404276F}" sibTransId="{56781183-603E-9243-B48A-683F20DA319C}"/>
    <dgm:cxn modelId="{B6D1D67B-635B-874D-A5CA-167DCDB4024E}" type="presOf" srcId="{367DAC2D-1DB0-4741-9D54-991AA0AC295F}" destId="{22524714-BDCF-B44C-88C4-406CBFB460AA}" srcOrd="0" destOrd="0" presId="urn:microsoft.com/office/officeart/2005/8/layout/pList2#4"/>
    <dgm:cxn modelId="{C317F936-16DF-B34C-8704-25B919C7EC88}" type="presOf" srcId="{56781183-603E-9243-B48A-683F20DA319C}" destId="{57DB3241-2127-3942-8EE5-F9A1AA9E0D62}" srcOrd="0" destOrd="0" presId="urn:microsoft.com/office/officeart/2005/8/layout/pList2#4"/>
    <dgm:cxn modelId="{A4B5FD80-2635-064F-A50D-6524A7080100}" type="presOf" srcId="{6449AEFA-8338-F645-B8C2-CE0147958577}" destId="{115D75A4-1DD1-234B-8D11-BC984DC3CD10}" srcOrd="0" destOrd="0" presId="urn:microsoft.com/office/officeart/2005/8/layout/pList2#4"/>
    <dgm:cxn modelId="{E0110CB7-51C9-B543-9CA4-9997284B4A98}" srcId="{81531ECF-38B9-AA4F-8D8B-1DA5E52A1CFF}" destId="{6449AEFA-8338-F645-B8C2-CE0147958577}" srcOrd="3" destOrd="0" parTransId="{7DD85EEA-96D1-C646-9CBB-E5DB5B5E34C0}" sibTransId="{40F2DF03-3D90-9740-B0C1-91C1FB7153C9}"/>
    <dgm:cxn modelId="{5E849A2C-55EC-B747-9542-4D9352384DBF}" srcId="{81531ECF-38B9-AA4F-8D8B-1DA5E52A1CFF}" destId="{BF82A1BE-05E7-7049-B34D-CC918C3E069B}" srcOrd="2" destOrd="0" parTransId="{AB396EAC-98BD-674F-B916-BB1684B72FA7}" sibTransId="{6989E035-62FC-B440-B591-0195693C8489}"/>
    <dgm:cxn modelId="{4FBA3A21-9795-774A-BEBF-179B8B1790BD}" type="presOf" srcId="{BF82A1BE-05E7-7049-B34D-CC918C3E069B}" destId="{EC2FDBBE-29DA-2A49-98F0-3F908066659A}" srcOrd="0" destOrd="0" presId="urn:microsoft.com/office/officeart/2005/8/layout/pList2#4"/>
    <dgm:cxn modelId="{30E324B9-D52A-AB4A-8F15-F07394ABD216}" type="presOf" srcId="{81531ECF-38B9-AA4F-8D8B-1DA5E52A1CFF}" destId="{84BA501E-D0EA-9B42-BEA2-15E6664BEFBC}" srcOrd="0" destOrd="0" presId="urn:microsoft.com/office/officeart/2005/8/layout/pList2#4"/>
    <dgm:cxn modelId="{FA4D55B4-D63A-D24A-83EA-CD1CF2C5A390}" type="presOf" srcId="{A212E19C-D408-4D45-A5B1-75E29C032A9D}" destId="{4A733B4A-9134-564D-ABAA-A0297F0BC669}" srcOrd="0" destOrd="0" presId="urn:microsoft.com/office/officeart/2005/8/layout/pList2#4"/>
    <dgm:cxn modelId="{86DD18EA-69CC-1949-8104-632DA613E552}" srcId="{81531ECF-38B9-AA4F-8D8B-1DA5E52A1CFF}" destId="{367DAC2D-1DB0-4741-9D54-991AA0AC295F}" srcOrd="0" destOrd="0" parTransId="{454898DA-DD85-A141-A1B3-26C94B3A8D54}" sibTransId="{F96EA998-6EB7-9042-B40F-071E7BD66D3B}"/>
    <dgm:cxn modelId="{1C5B7330-F881-A247-98AE-E9832CC0F1DA}" type="presParOf" srcId="{84BA501E-D0EA-9B42-BEA2-15E6664BEFBC}" destId="{FA2DEA80-D1EB-DB46-8641-9410AA6691B6}" srcOrd="0" destOrd="0" presId="urn:microsoft.com/office/officeart/2005/8/layout/pList2#4"/>
    <dgm:cxn modelId="{B781450F-5147-EF4D-BFD8-3BE7F29EF5A9}" type="presParOf" srcId="{84BA501E-D0EA-9B42-BEA2-15E6664BEFBC}" destId="{EC1DE292-14E6-CD43-B77E-3A7F942260CE}" srcOrd="1" destOrd="0" presId="urn:microsoft.com/office/officeart/2005/8/layout/pList2#4"/>
    <dgm:cxn modelId="{8C57F530-D110-754A-916A-CB7D21ADCEC1}" type="presParOf" srcId="{EC1DE292-14E6-CD43-B77E-3A7F942260CE}" destId="{37B00418-EB45-5049-9419-76A6635E797B}" srcOrd="0" destOrd="0" presId="urn:microsoft.com/office/officeart/2005/8/layout/pList2#4"/>
    <dgm:cxn modelId="{9196FA0E-9347-0C40-B5C4-CDB71FABEAA0}" type="presParOf" srcId="{37B00418-EB45-5049-9419-76A6635E797B}" destId="{22524714-BDCF-B44C-88C4-406CBFB460AA}" srcOrd="0" destOrd="0" presId="urn:microsoft.com/office/officeart/2005/8/layout/pList2#4"/>
    <dgm:cxn modelId="{248FF375-83E1-1040-B54B-EE48CB223C55}" type="presParOf" srcId="{37B00418-EB45-5049-9419-76A6635E797B}" destId="{8EF3A984-27E7-CC45-A77E-DB8B9341C2E9}" srcOrd="1" destOrd="0" presId="urn:microsoft.com/office/officeart/2005/8/layout/pList2#4"/>
    <dgm:cxn modelId="{4C647FF9-0F93-C345-A064-86B2433DFE9C}" type="presParOf" srcId="{37B00418-EB45-5049-9419-76A6635E797B}" destId="{247CA680-4075-CE4A-8325-524B00126CF6}" srcOrd="2" destOrd="0" presId="urn:microsoft.com/office/officeart/2005/8/layout/pList2#4"/>
    <dgm:cxn modelId="{15968023-0D09-AC4D-A397-2AA45EBE2447}" type="presParOf" srcId="{EC1DE292-14E6-CD43-B77E-3A7F942260CE}" destId="{58C105A6-8EAB-7D45-8B3A-D29F4AFFB0CB}" srcOrd="1" destOrd="0" presId="urn:microsoft.com/office/officeart/2005/8/layout/pList2#4"/>
    <dgm:cxn modelId="{5C316F54-52B4-1040-A746-D47AEC9B55F7}" type="presParOf" srcId="{EC1DE292-14E6-CD43-B77E-3A7F942260CE}" destId="{867F4C30-345C-2F42-8496-822AF309AAA4}" srcOrd="2" destOrd="0" presId="urn:microsoft.com/office/officeart/2005/8/layout/pList2#4"/>
    <dgm:cxn modelId="{B6FC0977-E9EE-4842-B74A-619CA4F91590}" type="presParOf" srcId="{867F4C30-345C-2F42-8496-822AF309AAA4}" destId="{4A733B4A-9134-564D-ABAA-A0297F0BC669}" srcOrd="0" destOrd="0" presId="urn:microsoft.com/office/officeart/2005/8/layout/pList2#4"/>
    <dgm:cxn modelId="{2DCF648F-7C75-0642-82DA-F3470074E043}" type="presParOf" srcId="{867F4C30-345C-2F42-8496-822AF309AAA4}" destId="{D47BC7C8-EE0D-A643-8F12-5A3C55009ACF}" srcOrd="1" destOrd="0" presId="urn:microsoft.com/office/officeart/2005/8/layout/pList2#4"/>
    <dgm:cxn modelId="{B5ACF654-12C3-1549-885C-6B84E77F829A}" type="presParOf" srcId="{867F4C30-345C-2F42-8496-822AF309AAA4}" destId="{B68A68A5-ED8F-A144-8BF6-B20149F5BEF3}" srcOrd="2" destOrd="0" presId="urn:microsoft.com/office/officeart/2005/8/layout/pList2#4"/>
    <dgm:cxn modelId="{CB5C5EE4-FFF4-2F4C-BE77-5174686D7353}" type="presParOf" srcId="{EC1DE292-14E6-CD43-B77E-3A7F942260CE}" destId="{57DB3241-2127-3942-8EE5-F9A1AA9E0D62}" srcOrd="3" destOrd="0" presId="urn:microsoft.com/office/officeart/2005/8/layout/pList2#4"/>
    <dgm:cxn modelId="{15BA3FBC-B888-D74C-9C7D-F83072495657}" type="presParOf" srcId="{EC1DE292-14E6-CD43-B77E-3A7F942260CE}" destId="{D0D7BA6F-B7A4-1740-84F2-CE542812D63B}" srcOrd="4" destOrd="0" presId="urn:microsoft.com/office/officeart/2005/8/layout/pList2#4"/>
    <dgm:cxn modelId="{6708DE00-7C89-6647-9355-95AC2DDC1D98}" type="presParOf" srcId="{D0D7BA6F-B7A4-1740-84F2-CE542812D63B}" destId="{EC2FDBBE-29DA-2A49-98F0-3F908066659A}" srcOrd="0" destOrd="0" presId="urn:microsoft.com/office/officeart/2005/8/layout/pList2#4"/>
    <dgm:cxn modelId="{4665FF49-3952-F04B-A5BD-1C02DB13F479}" type="presParOf" srcId="{D0D7BA6F-B7A4-1740-84F2-CE542812D63B}" destId="{588B7B38-51D3-064F-945E-7C2077585C39}" srcOrd="1" destOrd="0" presId="urn:microsoft.com/office/officeart/2005/8/layout/pList2#4"/>
    <dgm:cxn modelId="{1EC30E20-F157-0642-8D4D-C9ADF9DE947F}" type="presParOf" srcId="{D0D7BA6F-B7A4-1740-84F2-CE542812D63B}" destId="{43827671-E591-CB4B-89E5-60C770ACF562}" srcOrd="2" destOrd="0" presId="urn:microsoft.com/office/officeart/2005/8/layout/pList2#4"/>
    <dgm:cxn modelId="{8CD10BC0-B9F1-7040-8DB3-442E89BD1ACC}" type="presParOf" srcId="{EC1DE292-14E6-CD43-B77E-3A7F942260CE}" destId="{3307C9CC-B633-5C43-8797-E545FE657F44}" srcOrd="5" destOrd="0" presId="urn:microsoft.com/office/officeart/2005/8/layout/pList2#4"/>
    <dgm:cxn modelId="{90606498-B9C3-0345-8876-745F8E0DC3A8}" type="presParOf" srcId="{EC1DE292-14E6-CD43-B77E-3A7F942260CE}" destId="{24593BF2-480C-F64F-8858-CD6F7862401E}" srcOrd="6" destOrd="0" presId="urn:microsoft.com/office/officeart/2005/8/layout/pList2#4"/>
    <dgm:cxn modelId="{DA529BB9-4307-5A47-A1F2-C1FDE5C808FB}" type="presParOf" srcId="{24593BF2-480C-F64F-8858-CD6F7862401E}" destId="{115D75A4-1DD1-234B-8D11-BC984DC3CD10}" srcOrd="0" destOrd="0" presId="urn:microsoft.com/office/officeart/2005/8/layout/pList2#4"/>
    <dgm:cxn modelId="{0A32AB6D-7CD1-154F-AC3A-FDE7B8334B65}" type="presParOf" srcId="{24593BF2-480C-F64F-8858-CD6F7862401E}" destId="{78A131CF-3F48-5C4E-B997-04142292409E}" srcOrd="1" destOrd="0" presId="urn:microsoft.com/office/officeart/2005/8/layout/pList2#4"/>
    <dgm:cxn modelId="{166DA551-85B9-E243-8575-478843692F8F}" type="presParOf" srcId="{24593BF2-480C-F64F-8858-CD6F7862401E}" destId="{07F9BBDE-C1C1-1B49-A3FB-BD4ECF2D3D34}" srcOrd="2" destOrd="0" presId="urn:microsoft.com/office/officeart/2005/8/layout/pList2#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63A6DF-1247-9147-8415-E2B1B66EED60}" type="doc">
      <dgm:prSet loTypeId="urn:microsoft.com/office/officeart/2005/8/layout/cycle6" loCatId="cycle" qsTypeId="urn:microsoft.com/office/officeart/2005/8/quickstyle/simple4" qsCatId="simple" csTypeId="urn:microsoft.com/office/officeart/2005/8/colors/accent0_3" csCatId="mainScheme" phldr="1"/>
      <dgm:spPr/>
      <dgm:t>
        <a:bodyPr/>
        <a:lstStyle/>
        <a:p>
          <a:endParaRPr lang="en-US"/>
        </a:p>
      </dgm:t>
    </dgm:pt>
    <dgm:pt modelId="{5C27D1AA-37F8-304C-B632-E1E5271F99B3}">
      <dgm:prSet custT="1"/>
      <dgm:spPr>
        <a:solidFill>
          <a:schemeClr val="accent5">
            <a:lumMod val="75000"/>
          </a:schemeClr>
        </a:solidFill>
      </dgm:spPr>
      <dgm:t>
        <a:bodyPr/>
        <a:lstStyle/>
        <a:p>
          <a:pPr rtl="0"/>
          <a:r>
            <a:rPr lang="en-US" sz="1600" b="1" dirty="0" smtClean="0">
              <a:solidFill>
                <a:schemeClr val="bg1"/>
              </a:solidFill>
              <a:latin typeface="Arial" charset="0"/>
              <a:ea typeface="Arial" charset="0"/>
              <a:cs typeface="Arial" charset="0"/>
            </a:rPr>
            <a:t>Situational</a:t>
          </a:r>
          <a:endParaRPr lang="en-US" sz="1600" b="1" dirty="0">
            <a:solidFill>
              <a:schemeClr val="bg1"/>
            </a:solidFill>
            <a:latin typeface="Arial" charset="0"/>
            <a:ea typeface="Arial" charset="0"/>
            <a:cs typeface="Arial" charset="0"/>
          </a:endParaRPr>
        </a:p>
      </dgm:t>
    </dgm:pt>
    <dgm:pt modelId="{41C5D06F-DA45-F14A-B129-2D7B43BFCD56}" type="parTrans" cxnId="{50E58D26-5A34-9B4A-ABE5-57A9BD1376BE}">
      <dgm:prSet/>
      <dgm:spPr/>
      <dgm:t>
        <a:bodyPr/>
        <a:lstStyle/>
        <a:p>
          <a:endParaRPr lang="en-US"/>
        </a:p>
      </dgm:t>
    </dgm:pt>
    <dgm:pt modelId="{FBD758B6-4D08-6E42-9FC8-082A00FFB9D2}" type="sibTrans" cxnId="{50E58D26-5A34-9B4A-ABE5-57A9BD1376BE}">
      <dgm:prSet/>
      <dgm:spPr/>
      <dgm:t>
        <a:bodyPr/>
        <a:lstStyle/>
        <a:p>
          <a:endParaRPr lang="en-US"/>
        </a:p>
      </dgm:t>
    </dgm:pt>
    <dgm:pt modelId="{72BD39B8-D2AC-0A40-8208-8E662A65C1A5}">
      <dgm:prSet custT="1"/>
      <dgm:spPr>
        <a:solidFill>
          <a:schemeClr val="accent5">
            <a:lumMod val="75000"/>
          </a:schemeClr>
        </a:solidFill>
      </dgm:spPr>
      <dgm:t>
        <a:bodyPr/>
        <a:lstStyle/>
        <a:p>
          <a:pPr rtl="0"/>
          <a:r>
            <a:rPr lang="en-US" sz="1600" b="1" dirty="0" smtClean="0">
              <a:solidFill>
                <a:schemeClr val="bg1"/>
              </a:solidFill>
              <a:latin typeface="Arial" charset="0"/>
              <a:ea typeface="Arial" charset="0"/>
              <a:cs typeface="Arial" charset="0"/>
            </a:rPr>
            <a:t>Manageable</a:t>
          </a:r>
          <a:endParaRPr lang="en-US" sz="1600" b="1" dirty="0">
            <a:solidFill>
              <a:schemeClr val="bg1"/>
            </a:solidFill>
            <a:latin typeface="Arial" charset="0"/>
            <a:ea typeface="Arial" charset="0"/>
            <a:cs typeface="Arial" charset="0"/>
          </a:endParaRPr>
        </a:p>
      </dgm:t>
    </dgm:pt>
    <dgm:pt modelId="{6C89EBA3-EC54-6147-8753-9E48E63D57D1}" type="parTrans" cxnId="{9A794D0F-7254-9347-9ADA-A6E84974400F}">
      <dgm:prSet/>
      <dgm:spPr/>
      <dgm:t>
        <a:bodyPr/>
        <a:lstStyle/>
        <a:p>
          <a:endParaRPr lang="en-US"/>
        </a:p>
      </dgm:t>
    </dgm:pt>
    <dgm:pt modelId="{9032ADCD-923F-5D47-B02F-79315412A8C6}" type="sibTrans" cxnId="{9A794D0F-7254-9347-9ADA-A6E84974400F}">
      <dgm:prSet/>
      <dgm:spPr/>
      <dgm:t>
        <a:bodyPr/>
        <a:lstStyle/>
        <a:p>
          <a:endParaRPr lang="en-US"/>
        </a:p>
      </dgm:t>
    </dgm:pt>
    <dgm:pt modelId="{DEE18B2E-1A83-0E41-B021-BC4216DD0095}">
      <dgm:prSet custT="1"/>
      <dgm:spPr>
        <a:solidFill>
          <a:schemeClr val="accent5">
            <a:lumMod val="75000"/>
          </a:schemeClr>
        </a:solidFill>
      </dgm:spPr>
      <dgm:t>
        <a:bodyPr/>
        <a:lstStyle/>
        <a:p>
          <a:pPr rtl="0"/>
          <a:r>
            <a:rPr lang="en-US" sz="1600" b="1" dirty="0" smtClean="0">
              <a:solidFill>
                <a:schemeClr val="bg1"/>
              </a:solidFill>
              <a:latin typeface="Arial" charset="0"/>
              <a:ea typeface="Arial" charset="0"/>
              <a:cs typeface="Arial" charset="0"/>
            </a:rPr>
            <a:t>Specific</a:t>
          </a:r>
          <a:endParaRPr lang="en-US" sz="1600" b="1" dirty="0">
            <a:solidFill>
              <a:schemeClr val="bg1"/>
            </a:solidFill>
            <a:latin typeface="Arial" charset="0"/>
            <a:ea typeface="Arial" charset="0"/>
            <a:cs typeface="Arial" charset="0"/>
          </a:endParaRPr>
        </a:p>
      </dgm:t>
    </dgm:pt>
    <dgm:pt modelId="{5A13A4B7-F51B-2944-ABE6-86189F580F14}" type="parTrans" cxnId="{9889CC85-BBC0-F943-8CC5-C0435494C381}">
      <dgm:prSet/>
      <dgm:spPr/>
      <dgm:t>
        <a:bodyPr/>
        <a:lstStyle/>
        <a:p>
          <a:endParaRPr lang="en-US"/>
        </a:p>
      </dgm:t>
    </dgm:pt>
    <dgm:pt modelId="{4802FC73-0CB4-1744-A7AB-F8E98478104A}" type="sibTrans" cxnId="{9889CC85-BBC0-F943-8CC5-C0435494C381}">
      <dgm:prSet/>
      <dgm:spPr/>
      <dgm:t>
        <a:bodyPr/>
        <a:lstStyle/>
        <a:p>
          <a:endParaRPr lang="en-US"/>
        </a:p>
      </dgm:t>
    </dgm:pt>
    <dgm:pt modelId="{342F0537-36C2-F74B-A4E7-8A9BCE9AE0F1}">
      <dgm:prSet custT="1"/>
      <dgm:spPr>
        <a:solidFill>
          <a:schemeClr val="accent5">
            <a:lumMod val="75000"/>
          </a:schemeClr>
        </a:solidFill>
      </dgm:spPr>
      <dgm:t>
        <a:bodyPr/>
        <a:lstStyle/>
        <a:p>
          <a:pPr rtl="0"/>
          <a:r>
            <a:rPr lang="en-US" sz="1600" b="1" dirty="0" smtClean="0">
              <a:solidFill>
                <a:schemeClr val="bg1"/>
              </a:solidFill>
              <a:latin typeface="Arial" charset="0"/>
              <a:ea typeface="Arial" charset="0"/>
              <a:cs typeface="Arial" charset="0"/>
            </a:rPr>
            <a:t>Meaningful</a:t>
          </a:r>
          <a:endParaRPr lang="en-US" sz="1600" b="1" dirty="0">
            <a:solidFill>
              <a:schemeClr val="bg1"/>
            </a:solidFill>
            <a:latin typeface="Arial" charset="0"/>
            <a:ea typeface="Arial" charset="0"/>
            <a:cs typeface="Arial" charset="0"/>
          </a:endParaRPr>
        </a:p>
      </dgm:t>
    </dgm:pt>
    <dgm:pt modelId="{8BEAF0FD-61CD-1345-9DF2-8D0FB83480BC}" type="parTrans" cxnId="{96B946E1-1CF2-FA49-975B-B5C895CE6FF8}">
      <dgm:prSet/>
      <dgm:spPr/>
      <dgm:t>
        <a:bodyPr/>
        <a:lstStyle/>
        <a:p>
          <a:endParaRPr lang="en-US"/>
        </a:p>
      </dgm:t>
    </dgm:pt>
    <dgm:pt modelId="{8276F1FA-0DD4-3743-A7EE-41DFAFBD871F}" type="sibTrans" cxnId="{96B946E1-1CF2-FA49-975B-B5C895CE6FF8}">
      <dgm:prSet/>
      <dgm:spPr/>
      <dgm:t>
        <a:bodyPr/>
        <a:lstStyle/>
        <a:p>
          <a:endParaRPr lang="en-US"/>
        </a:p>
      </dgm:t>
    </dgm:pt>
    <dgm:pt modelId="{EE8E4BA2-C0D5-CF4D-B209-CCEE57CEAE4F}">
      <dgm:prSet custT="1"/>
      <dgm:spPr>
        <a:solidFill>
          <a:srgbClr val="00703C"/>
        </a:solidFill>
        <a:ln>
          <a:solidFill>
            <a:srgbClr val="00703C"/>
          </a:solidFill>
        </a:ln>
      </dgm:spPr>
      <dgm:t>
        <a:bodyPr/>
        <a:lstStyle/>
        <a:p>
          <a:pPr rtl="0"/>
          <a:r>
            <a:rPr lang="en-US" sz="1600" b="1" dirty="0" smtClean="0">
              <a:solidFill>
                <a:schemeClr val="bg1"/>
              </a:solidFill>
              <a:latin typeface="Arial" charset="0"/>
              <a:ea typeface="Arial" charset="0"/>
              <a:cs typeface="Arial" charset="0"/>
            </a:rPr>
            <a:t>Timely</a:t>
          </a:r>
          <a:endParaRPr lang="en-US" sz="1600" b="1" dirty="0">
            <a:solidFill>
              <a:schemeClr val="bg1"/>
            </a:solidFill>
            <a:latin typeface="Arial" charset="0"/>
            <a:ea typeface="Arial" charset="0"/>
            <a:cs typeface="Arial" charset="0"/>
          </a:endParaRPr>
        </a:p>
      </dgm:t>
    </dgm:pt>
    <dgm:pt modelId="{F41831A7-968F-4745-9B6F-B375CB7233E5}" type="parTrans" cxnId="{17E7D5F7-E0BA-6D4D-AD72-8196111CAE79}">
      <dgm:prSet/>
      <dgm:spPr/>
      <dgm:t>
        <a:bodyPr/>
        <a:lstStyle/>
        <a:p>
          <a:endParaRPr lang="en-US"/>
        </a:p>
      </dgm:t>
    </dgm:pt>
    <dgm:pt modelId="{BC4BE83E-FA9A-6B43-BEF5-C1FE751CA400}" type="sibTrans" cxnId="{17E7D5F7-E0BA-6D4D-AD72-8196111CAE79}">
      <dgm:prSet/>
      <dgm:spPr/>
      <dgm:t>
        <a:bodyPr/>
        <a:lstStyle/>
        <a:p>
          <a:endParaRPr lang="en-US"/>
        </a:p>
      </dgm:t>
    </dgm:pt>
    <dgm:pt modelId="{53C85F2B-8893-BF44-AC2F-B47F40304773}">
      <dgm:prSet custT="1"/>
      <dgm:spPr>
        <a:solidFill>
          <a:schemeClr val="accent5">
            <a:lumMod val="75000"/>
          </a:schemeClr>
        </a:solidFill>
      </dgm:spPr>
      <dgm:t>
        <a:bodyPr/>
        <a:lstStyle/>
        <a:p>
          <a:pPr rtl="0"/>
          <a:r>
            <a:rPr lang="en-US" sz="1600" b="1" dirty="0" smtClean="0">
              <a:solidFill>
                <a:schemeClr val="bg1"/>
              </a:solidFill>
              <a:latin typeface="Arial" charset="0"/>
              <a:ea typeface="Arial" charset="0"/>
              <a:cs typeface="Arial" charset="0"/>
            </a:rPr>
            <a:t>Relevant</a:t>
          </a:r>
          <a:endParaRPr lang="en-US" sz="1600" b="1" dirty="0">
            <a:solidFill>
              <a:schemeClr val="bg1"/>
            </a:solidFill>
            <a:latin typeface="Arial" charset="0"/>
            <a:ea typeface="Arial" charset="0"/>
            <a:cs typeface="Arial" charset="0"/>
          </a:endParaRPr>
        </a:p>
      </dgm:t>
    </dgm:pt>
    <dgm:pt modelId="{D773D3FC-033E-8B4F-9D6E-52C641037B45}" type="parTrans" cxnId="{F31E380A-71E0-B345-92DA-ACF979A4330E}">
      <dgm:prSet/>
      <dgm:spPr/>
      <dgm:t>
        <a:bodyPr/>
        <a:lstStyle/>
        <a:p>
          <a:endParaRPr lang="en-US"/>
        </a:p>
      </dgm:t>
    </dgm:pt>
    <dgm:pt modelId="{A1AEDF95-6723-3E4D-B972-FB6408857D45}" type="sibTrans" cxnId="{F31E380A-71E0-B345-92DA-ACF979A4330E}">
      <dgm:prSet/>
      <dgm:spPr/>
      <dgm:t>
        <a:bodyPr/>
        <a:lstStyle/>
        <a:p>
          <a:endParaRPr lang="en-US"/>
        </a:p>
      </dgm:t>
    </dgm:pt>
    <dgm:pt modelId="{08CFAA00-2C9E-5640-ABE1-DAF6A95A9F97}">
      <dgm:prSet custT="1"/>
      <dgm:spPr>
        <a:solidFill>
          <a:srgbClr val="00703C"/>
        </a:solidFill>
      </dgm:spPr>
      <dgm:t>
        <a:bodyPr/>
        <a:lstStyle/>
        <a:p>
          <a:pPr rtl="0"/>
          <a:r>
            <a:rPr lang="en-US" sz="1600" b="1" dirty="0" smtClean="0">
              <a:solidFill>
                <a:schemeClr val="bg1"/>
              </a:solidFill>
              <a:latin typeface="Arial" charset="0"/>
              <a:ea typeface="Arial" charset="0"/>
              <a:cs typeface="Arial" charset="0"/>
            </a:rPr>
            <a:t>Reliable</a:t>
          </a:r>
          <a:endParaRPr lang="en-US" sz="1600" b="1" dirty="0">
            <a:solidFill>
              <a:schemeClr val="bg1"/>
            </a:solidFill>
            <a:latin typeface="Arial" charset="0"/>
            <a:ea typeface="Arial" charset="0"/>
            <a:cs typeface="Arial" charset="0"/>
          </a:endParaRPr>
        </a:p>
      </dgm:t>
    </dgm:pt>
    <dgm:pt modelId="{9B986919-196B-A341-B238-56A079825FB3}" type="parTrans" cxnId="{25DAA9EC-EF26-D947-BBAA-8AF2551DB7E2}">
      <dgm:prSet/>
      <dgm:spPr/>
      <dgm:t>
        <a:bodyPr/>
        <a:lstStyle/>
        <a:p>
          <a:endParaRPr lang="en-US"/>
        </a:p>
      </dgm:t>
    </dgm:pt>
    <dgm:pt modelId="{725C59D4-2C60-EF4F-8966-731C39B6C936}" type="sibTrans" cxnId="{25DAA9EC-EF26-D947-BBAA-8AF2551DB7E2}">
      <dgm:prSet/>
      <dgm:spPr/>
      <dgm:t>
        <a:bodyPr/>
        <a:lstStyle/>
        <a:p>
          <a:endParaRPr lang="en-US"/>
        </a:p>
      </dgm:t>
    </dgm:pt>
    <dgm:pt modelId="{521B13B2-6873-B84F-8D57-50ADC783C4DD}" type="pres">
      <dgm:prSet presAssocID="{BD63A6DF-1247-9147-8415-E2B1B66EED60}" presName="cycle" presStyleCnt="0">
        <dgm:presLayoutVars>
          <dgm:dir/>
          <dgm:resizeHandles val="exact"/>
        </dgm:presLayoutVars>
      </dgm:prSet>
      <dgm:spPr/>
      <dgm:t>
        <a:bodyPr/>
        <a:lstStyle/>
        <a:p>
          <a:endParaRPr lang="en-US"/>
        </a:p>
      </dgm:t>
    </dgm:pt>
    <dgm:pt modelId="{367436EA-BFC9-E146-83E1-3C78EE2AC2BE}" type="pres">
      <dgm:prSet presAssocID="{5C27D1AA-37F8-304C-B632-E1E5271F99B3}" presName="node" presStyleLbl="node1" presStyleIdx="0" presStyleCnt="7" custScaleX="214027">
        <dgm:presLayoutVars>
          <dgm:bulletEnabled val="1"/>
        </dgm:presLayoutVars>
      </dgm:prSet>
      <dgm:spPr/>
      <dgm:t>
        <a:bodyPr/>
        <a:lstStyle/>
        <a:p>
          <a:endParaRPr lang="en-US"/>
        </a:p>
      </dgm:t>
    </dgm:pt>
    <dgm:pt modelId="{589D0D03-2D6B-5B46-8A2B-552E95A9FA95}" type="pres">
      <dgm:prSet presAssocID="{5C27D1AA-37F8-304C-B632-E1E5271F99B3}" presName="spNode" presStyleCnt="0"/>
      <dgm:spPr/>
    </dgm:pt>
    <dgm:pt modelId="{1E82DCF0-CC89-9A45-94E3-7BFC19B8C7D1}" type="pres">
      <dgm:prSet presAssocID="{FBD758B6-4D08-6E42-9FC8-082A00FFB9D2}" presName="sibTrans" presStyleLbl="sibTrans1D1" presStyleIdx="0" presStyleCnt="7"/>
      <dgm:spPr/>
      <dgm:t>
        <a:bodyPr/>
        <a:lstStyle/>
        <a:p>
          <a:endParaRPr lang="en-US"/>
        </a:p>
      </dgm:t>
    </dgm:pt>
    <dgm:pt modelId="{C0D80840-0634-AB43-BAE6-16247D5CB0A7}" type="pres">
      <dgm:prSet presAssocID="{72BD39B8-D2AC-0A40-8208-8E662A65C1A5}" presName="node" presStyleLbl="node1" presStyleIdx="1" presStyleCnt="7" custScaleX="255011">
        <dgm:presLayoutVars>
          <dgm:bulletEnabled val="1"/>
        </dgm:presLayoutVars>
      </dgm:prSet>
      <dgm:spPr/>
      <dgm:t>
        <a:bodyPr/>
        <a:lstStyle/>
        <a:p>
          <a:endParaRPr lang="en-US"/>
        </a:p>
      </dgm:t>
    </dgm:pt>
    <dgm:pt modelId="{8388F74F-9E98-4449-B32A-CC0CD7E49E38}" type="pres">
      <dgm:prSet presAssocID="{72BD39B8-D2AC-0A40-8208-8E662A65C1A5}" presName="spNode" presStyleCnt="0"/>
      <dgm:spPr/>
    </dgm:pt>
    <dgm:pt modelId="{D8D6251C-159E-9D4A-9053-E0433F554C7D}" type="pres">
      <dgm:prSet presAssocID="{9032ADCD-923F-5D47-B02F-79315412A8C6}" presName="sibTrans" presStyleLbl="sibTrans1D1" presStyleIdx="1" presStyleCnt="7"/>
      <dgm:spPr/>
      <dgm:t>
        <a:bodyPr/>
        <a:lstStyle/>
        <a:p>
          <a:endParaRPr lang="en-US"/>
        </a:p>
      </dgm:t>
    </dgm:pt>
    <dgm:pt modelId="{DD18B4A9-2243-714F-BF57-F4B767FBF3F4}" type="pres">
      <dgm:prSet presAssocID="{DEE18B2E-1A83-0E41-B021-BC4216DD0095}" presName="node" presStyleLbl="node1" presStyleIdx="2" presStyleCnt="7" custScaleX="185437">
        <dgm:presLayoutVars>
          <dgm:bulletEnabled val="1"/>
        </dgm:presLayoutVars>
      </dgm:prSet>
      <dgm:spPr/>
      <dgm:t>
        <a:bodyPr/>
        <a:lstStyle/>
        <a:p>
          <a:endParaRPr lang="en-US"/>
        </a:p>
      </dgm:t>
    </dgm:pt>
    <dgm:pt modelId="{D46CB39B-948A-DA48-9E0E-9DE3D97D434C}" type="pres">
      <dgm:prSet presAssocID="{DEE18B2E-1A83-0E41-B021-BC4216DD0095}" presName="spNode" presStyleCnt="0"/>
      <dgm:spPr/>
    </dgm:pt>
    <dgm:pt modelId="{3D08B00C-0735-C941-BE5A-23BA8C31B450}" type="pres">
      <dgm:prSet presAssocID="{4802FC73-0CB4-1744-A7AB-F8E98478104A}" presName="sibTrans" presStyleLbl="sibTrans1D1" presStyleIdx="2" presStyleCnt="7"/>
      <dgm:spPr/>
      <dgm:t>
        <a:bodyPr/>
        <a:lstStyle/>
        <a:p>
          <a:endParaRPr lang="en-US"/>
        </a:p>
      </dgm:t>
    </dgm:pt>
    <dgm:pt modelId="{A6DF7CEA-79DC-EB40-989E-8C09537F885B}" type="pres">
      <dgm:prSet presAssocID="{342F0537-36C2-F74B-A4E7-8A9BCE9AE0F1}" presName="node" presStyleLbl="node1" presStyleIdx="3" presStyleCnt="7" custScaleX="225789" custRadScaleRad="113286" custRadScaleInc="-47480">
        <dgm:presLayoutVars>
          <dgm:bulletEnabled val="1"/>
        </dgm:presLayoutVars>
      </dgm:prSet>
      <dgm:spPr/>
      <dgm:t>
        <a:bodyPr/>
        <a:lstStyle/>
        <a:p>
          <a:endParaRPr lang="en-US"/>
        </a:p>
      </dgm:t>
    </dgm:pt>
    <dgm:pt modelId="{D884D082-7D26-9640-ABCA-5DD374C093A5}" type="pres">
      <dgm:prSet presAssocID="{342F0537-36C2-F74B-A4E7-8A9BCE9AE0F1}" presName="spNode" presStyleCnt="0"/>
      <dgm:spPr/>
    </dgm:pt>
    <dgm:pt modelId="{C00B7F31-5059-3D4F-A9E5-AA1733E4452C}" type="pres">
      <dgm:prSet presAssocID="{8276F1FA-0DD4-3743-A7EE-41DFAFBD871F}" presName="sibTrans" presStyleLbl="sibTrans1D1" presStyleIdx="3" presStyleCnt="7"/>
      <dgm:spPr/>
      <dgm:t>
        <a:bodyPr/>
        <a:lstStyle/>
        <a:p>
          <a:endParaRPr lang="en-US"/>
        </a:p>
      </dgm:t>
    </dgm:pt>
    <dgm:pt modelId="{0ECC898D-BD26-AB44-9F3E-8F395CDB9F3D}" type="pres">
      <dgm:prSet presAssocID="{EE8E4BA2-C0D5-CF4D-B209-CCEE57CEAE4F}" presName="node" presStyleLbl="node1" presStyleIdx="4" presStyleCnt="7" custScaleX="187394" custRadScaleRad="115411" custRadScaleInc="59767">
        <dgm:presLayoutVars>
          <dgm:bulletEnabled val="1"/>
        </dgm:presLayoutVars>
      </dgm:prSet>
      <dgm:spPr/>
      <dgm:t>
        <a:bodyPr/>
        <a:lstStyle/>
        <a:p>
          <a:endParaRPr lang="en-US"/>
        </a:p>
      </dgm:t>
    </dgm:pt>
    <dgm:pt modelId="{CA8BE846-41C8-164E-A5FC-155B62BECE57}" type="pres">
      <dgm:prSet presAssocID="{EE8E4BA2-C0D5-CF4D-B209-CCEE57CEAE4F}" presName="spNode" presStyleCnt="0"/>
      <dgm:spPr/>
    </dgm:pt>
    <dgm:pt modelId="{CD0C84CC-C870-DD41-9DBB-433431C53A34}" type="pres">
      <dgm:prSet presAssocID="{BC4BE83E-FA9A-6B43-BEF5-C1FE751CA400}" presName="sibTrans" presStyleLbl="sibTrans1D1" presStyleIdx="4" presStyleCnt="7"/>
      <dgm:spPr/>
      <dgm:t>
        <a:bodyPr/>
        <a:lstStyle/>
        <a:p>
          <a:endParaRPr lang="en-US"/>
        </a:p>
      </dgm:t>
    </dgm:pt>
    <dgm:pt modelId="{AF9D74E7-1E93-2546-9F97-2D51EBCEC57C}" type="pres">
      <dgm:prSet presAssocID="{53C85F2B-8893-BF44-AC2F-B47F40304773}" presName="node" presStyleLbl="node1" presStyleIdx="5" presStyleCnt="7" custScaleX="191710">
        <dgm:presLayoutVars>
          <dgm:bulletEnabled val="1"/>
        </dgm:presLayoutVars>
      </dgm:prSet>
      <dgm:spPr/>
      <dgm:t>
        <a:bodyPr/>
        <a:lstStyle/>
        <a:p>
          <a:endParaRPr lang="en-US"/>
        </a:p>
      </dgm:t>
    </dgm:pt>
    <dgm:pt modelId="{2FCE05D2-3B9A-D64D-A544-9670438473CD}" type="pres">
      <dgm:prSet presAssocID="{53C85F2B-8893-BF44-AC2F-B47F40304773}" presName="spNode" presStyleCnt="0"/>
      <dgm:spPr/>
    </dgm:pt>
    <dgm:pt modelId="{A042EA9D-E6B9-3840-9EEE-74A87740920F}" type="pres">
      <dgm:prSet presAssocID="{A1AEDF95-6723-3E4D-B972-FB6408857D45}" presName="sibTrans" presStyleLbl="sibTrans1D1" presStyleIdx="5" presStyleCnt="7"/>
      <dgm:spPr/>
      <dgm:t>
        <a:bodyPr/>
        <a:lstStyle/>
        <a:p>
          <a:endParaRPr lang="en-US"/>
        </a:p>
      </dgm:t>
    </dgm:pt>
    <dgm:pt modelId="{6588F19D-ED5C-C243-8A03-5770CDD45AC4}" type="pres">
      <dgm:prSet presAssocID="{08CFAA00-2C9E-5640-ABE1-DAF6A95A9F97}" presName="node" presStyleLbl="node1" presStyleIdx="6" presStyleCnt="7" custScaleX="190929">
        <dgm:presLayoutVars>
          <dgm:bulletEnabled val="1"/>
        </dgm:presLayoutVars>
      </dgm:prSet>
      <dgm:spPr/>
      <dgm:t>
        <a:bodyPr/>
        <a:lstStyle/>
        <a:p>
          <a:endParaRPr lang="en-US"/>
        </a:p>
      </dgm:t>
    </dgm:pt>
    <dgm:pt modelId="{5B5F93E1-1323-BD4D-8D97-245E025557D8}" type="pres">
      <dgm:prSet presAssocID="{08CFAA00-2C9E-5640-ABE1-DAF6A95A9F97}" presName="spNode" presStyleCnt="0"/>
      <dgm:spPr/>
    </dgm:pt>
    <dgm:pt modelId="{591F42DA-3249-ED40-86D1-6E349FF61706}" type="pres">
      <dgm:prSet presAssocID="{725C59D4-2C60-EF4F-8966-731C39B6C936}" presName="sibTrans" presStyleLbl="sibTrans1D1" presStyleIdx="6" presStyleCnt="7"/>
      <dgm:spPr/>
      <dgm:t>
        <a:bodyPr/>
        <a:lstStyle/>
        <a:p>
          <a:endParaRPr lang="en-US"/>
        </a:p>
      </dgm:t>
    </dgm:pt>
  </dgm:ptLst>
  <dgm:cxnLst>
    <dgm:cxn modelId="{25DAA9EC-EF26-D947-BBAA-8AF2551DB7E2}" srcId="{BD63A6DF-1247-9147-8415-E2B1B66EED60}" destId="{08CFAA00-2C9E-5640-ABE1-DAF6A95A9F97}" srcOrd="6" destOrd="0" parTransId="{9B986919-196B-A341-B238-56A079825FB3}" sibTransId="{725C59D4-2C60-EF4F-8966-731C39B6C936}"/>
    <dgm:cxn modelId="{17E7D5F7-E0BA-6D4D-AD72-8196111CAE79}" srcId="{BD63A6DF-1247-9147-8415-E2B1B66EED60}" destId="{EE8E4BA2-C0D5-CF4D-B209-CCEE57CEAE4F}" srcOrd="4" destOrd="0" parTransId="{F41831A7-968F-4745-9B6F-B375CB7233E5}" sibTransId="{BC4BE83E-FA9A-6B43-BEF5-C1FE751CA400}"/>
    <dgm:cxn modelId="{9889CC85-BBC0-F943-8CC5-C0435494C381}" srcId="{BD63A6DF-1247-9147-8415-E2B1B66EED60}" destId="{DEE18B2E-1A83-0E41-B021-BC4216DD0095}" srcOrd="2" destOrd="0" parTransId="{5A13A4B7-F51B-2944-ABE6-86189F580F14}" sibTransId="{4802FC73-0CB4-1744-A7AB-F8E98478104A}"/>
    <dgm:cxn modelId="{D8364517-9A9F-FA40-81C4-7F47571C56DB}" type="presOf" srcId="{9032ADCD-923F-5D47-B02F-79315412A8C6}" destId="{D8D6251C-159E-9D4A-9053-E0433F554C7D}" srcOrd="0" destOrd="0" presId="urn:microsoft.com/office/officeart/2005/8/layout/cycle6"/>
    <dgm:cxn modelId="{F2D57D8A-0D3B-E04E-9305-B5BD5742B55D}" type="presOf" srcId="{BC4BE83E-FA9A-6B43-BEF5-C1FE751CA400}" destId="{CD0C84CC-C870-DD41-9DBB-433431C53A34}" srcOrd="0" destOrd="0" presId="urn:microsoft.com/office/officeart/2005/8/layout/cycle6"/>
    <dgm:cxn modelId="{F31E380A-71E0-B345-92DA-ACF979A4330E}" srcId="{BD63A6DF-1247-9147-8415-E2B1B66EED60}" destId="{53C85F2B-8893-BF44-AC2F-B47F40304773}" srcOrd="5" destOrd="0" parTransId="{D773D3FC-033E-8B4F-9D6E-52C641037B45}" sibTransId="{A1AEDF95-6723-3E4D-B972-FB6408857D45}"/>
    <dgm:cxn modelId="{6AC4B2AC-0582-DF4D-9682-85A5AA03564C}" type="presOf" srcId="{BD63A6DF-1247-9147-8415-E2B1B66EED60}" destId="{521B13B2-6873-B84F-8D57-50ADC783C4DD}" srcOrd="0" destOrd="0" presId="urn:microsoft.com/office/officeart/2005/8/layout/cycle6"/>
    <dgm:cxn modelId="{96B946E1-1CF2-FA49-975B-B5C895CE6FF8}" srcId="{BD63A6DF-1247-9147-8415-E2B1B66EED60}" destId="{342F0537-36C2-F74B-A4E7-8A9BCE9AE0F1}" srcOrd="3" destOrd="0" parTransId="{8BEAF0FD-61CD-1345-9DF2-8D0FB83480BC}" sibTransId="{8276F1FA-0DD4-3743-A7EE-41DFAFBD871F}"/>
    <dgm:cxn modelId="{0EEEA492-6AB7-3D40-9208-4E432A375058}" type="presOf" srcId="{8276F1FA-0DD4-3743-A7EE-41DFAFBD871F}" destId="{C00B7F31-5059-3D4F-A9E5-AA1733E4452C}" srcOrd="0" destOrd="0" presId="urn:microsoft.com/office/officeart/2005/8/layout/cycle6"/>
    <dgm:cxn modelId="{FA661360-03F2-B847-B5D4-917C5854C544}" type="presOf" srcId="{DEE18B2E-1A83-0E41-B021-BC4216DD0095}" destId="{DD18B4A9-2243-714F-BF57-F4B767FBF3F4}" srcOrd="0" destOrd="0" presId="urn:microsoft.com/office/officeart/2005/8/layout/cycle6"/>
    <dgm:cxn modelId="{2308A3C9-FDA0-5444-AF0F-4EAF0FCDAAAC}" type="presOf" srcId="{53C85F2B-8893-BF44-AC2F-B47F40304773}" destId="{AF9D74E7-1E93-2546-9F97-2D51EBCEC57C}" srcOrd="0" destOrd="0" presId="urn:microsoft.com/office/officeart/2005/8/layout/cycle6"/>
    <dgm:cxn modelId="{3547CC86-BA4A-204E-A5B9-F4E5AA70CF70}" type="presOf" srcId="{342F0537-36C2-F74B-A4E7-8A9BCE9AE0F1}" destId="{A6DF7CEA-79DC-EB40-989E-8C09537F885B}" srcOrd="0" destOrd="0" presId="urn:microsoft.com/office/officeart/2005/8/layout/cycle6"/>
    <dgm:cxn modelId="{9A794D0F-7254-9347-9ADA-A6E84974400F}" srcId="{BD63A6DF-1247-9147-8415-E2B1B66EED60}" destId="{72BD39B8-D2AC-0A40-8208-8E662A65C1A5}" srcOrd="1" destOrd="0" parTransId="{6C89EBA3-EC54-6147-8753-9E48E63D57D1}" sibTransId="{9032ADCD-923F-5D47-B02F-79315412A8C6}"/>
    <dgm:cxn modelId="{012FB620-5AB9-1E4E-95A3-A73A4071F7E5}" type="presOf" srcId="{A1AEDF95-6723-3E4D-B972-FB6408857D45}" destId="{A042EA9D-E6B9-3840-9EEE-74A87740920F}" srcOrd="0" destOrd="0" presId="urn:microsoft.com/office/officeart/2005/8/layout/cycle6"/>
    <dgm:cxn modelId="{9B7788C7-4EF8-8E45-8085-29DA612554CC}" type="presOf" srcId="{72BD39B8-D2AC-0A40-8208-8E662A65C1A5}" destId="{C0D80840-0634-AB43-BAE6-16247D5CB0A7}" srcOrd="0" destOrd="0" presId="urn:microsoft.com/office/officeart/2005/8/layout/cycle6"/>
    <dgm:cxn modelId="{87461EF0-0CF1-E644-BA70-3452F3CEEB3D}" type="presOf" srcId="{725C59D4-2C60-EF4F-8966-731C39B6C936}" destId="{591F42DA-3249-ED40-86D1-6E349FF61706}" srcOrd="0" destOrd="0" presId="urn:microsoft.com/office/officeart/2005/8/layout/cycle6"/>
    <dgm:cxn modelId="{BD25DA3F-FF5B-344C-8857-D29043967602}" type="presOf" srcId="{08CFAA00-2C9E-5640-ABE1-DAF6A95A9F97}" destId="{6588F19D-ED5C-C243-8A03-5770CDD45AC4}" srcOrd="0" destOrd="0" presId="urn:microsoft.com/office/officeart/2005/8/layout/cycle6"/>
    <dgm:cxn modelId="{ECBAF84D-4F38-7340-B04C-E9C15FF17F93}" type="presOf" srcId="{FBD758B6-4D08-6E42-9FC8-082A00FFB9D2}" destId="{1E82DCF0-CC89-9A45-94E3-7BFC19B8C7D1}" srcOrd="0" destOrd="0" presId="urn:microsoft.com/office/officeart/2005/8/layout/cycle6"/>
    <dgm:cxn modelId="{E4C26347-60EA-AF47-BC83-D8C755883CAE}" type="presOf" srcId="{5C27D1AA-37F8-304C-B632-E1E5271F99B3}" destId="{367436EA-BFC9-E146-83E1-3C78EE2AC2BE}" srcOrd="0" destOrd="0" presId="urn:microsoft.com/office/officeart/2005/8/layout/cycle6"/>
    <dgm:cxn modelId="{9EDC1820-63D2-8846-8A40-BBD50FBCD077}" type="presOf" srcId="{4802FC73-0CB4-1744-A7AB-F8E98478104A}" destId="{3D08B00C-0735-C941-BE5A-23BA8C31B450}" srcOrd="0" destOrd="0" presId="urn:microsoft.com/office/officeart/2005/8/layout/cycle6"/>
    <dgm:cxn modelId="{35955E03-4638-8B49-B083-63FE2D063895}" type="presOf" srcId="{EE8E4BA2-C0D5-CF4D-B209-CCEE57CEAE4F}" destId="{0ECC898D-BD26-AB44-9F3E-8F395CDB9F3D}" srcOrd="0" destOrd="0" presId="urn:microsoft.com/office/officeart/2005/8/layout/cycle6"/>
    <dgm:cxn modelId="{50E58D26-5A34-9B4A-ABE5-57A9BD1376BE}" srcId="{BD63A6DF-1247-9147-8415-E2B1B66EED60}" destId="{5C27D1AA-37F8-304C-B632-E1E5271F99B3}" srcOrd="0" destOrd="0" parTransId="{41C5D06F-DA45-F14A-B129-2D7B43BFCD56}" sibTransId="{FBD758B6-4D08-6E42-9FC8-082A00FFB9D2}"/>
    <dgm:cxn modelId="{AB028EDD-F078-2D48-BFFC-385276A7C34F}" type="presParOf" srcId="{521B13B2-6873-B84F-8D57-50ADC783C4DD}" destId="{367436EA-BFC9-E146-83E1-3C78EE2AC2BE}" srcOrd="0" destOrd="0" presId="urn:microsoft.com/office/officeart/2005/8/layout/cycle6"/>
    <dgm:cxn modelId="{9CFF40AD-3694-0441-AB59-60925A87A64F}" type="presParOf" srcId="{521B13B2-6873-B84F-8D57-50ADC783C4DD}" destId="{589D0D03-2D6B-5B46-8A2B-552E95A9FA95}" srcOrd="1" destOrd="0" presId="urn:microsoft.com/office/officeart/2005/8/layout/cycle6"/>
    <dgm:cxn modelId="{2A64E33E-1307-1F43-B3A4-BDA0B44D7E19}" type="presParOf" srcId="{521B13B2-6873-B84F-8D57-50ADC783C4DD}" destId="{1E82DCF0-CC89-9A45-94E3-7BFC19B8C7D1}" srcOrd="2" destOrd="0" presId="urn:microsoft.com/office/officeart/2005/8/layout/cycle6"/>
    <dgm:cxn modelId="{4AD55094-7299-AE44-AA91-9FDBD9A45678}" type="presParOf" srcId="{521B13B2-6873-B84F-8D57-50ADC783C4DD}" destId="{C0D80840-0634-AB43-BAE6-16247D5CB0A7}" srcOrd="3" destOrd="0" presId="urn:microsoft.com/office/officeart/2005/8/layout/cycle6"/>
    <dgm:cxn modelId="{1A555AFF-2FD9-C841-A3A5-DD5F59163F43}" type="presParOf" srcId="{521B13B2-6873-B84F-8D57-50ADC783C4DD}" destId="{8388F74F-9E98-4449-B32A-CC0CD7E49E38}" srcOrd="4" destOrd="0" presId="urn:microsoft.com/office/officeart/2005/8/layout/cycle6"/>
    <dgm:cxn modelId="{AAB01E23-DBDE-2C49-818F-A40502FA9709}" type="presParOf" srcId="{521B13B2-6873-B84F-8D57-50ADC783C4DD}" destId="{D8D6251C-159E-9D4A-9053-E0433F554C7D}" srcOrd="5" destOrd="0" presId="urn:microsoft.com/office/officeart/2005/8/layout/cycle6"/>
    <dgm:cxn modelId="{F2A7C295-FD6C-5047-B58D-639E989D13F6}" type="presParOf" srcId="{521B13B2-6873-B84F-8D57-50ADC783C4DD}" destId="{DD18B4A9-2243-714F-BF57-F4B767FBF3F4}" srcOrd="6" destOrd="0" presId="urn:microsoft.com/office/officeart/2005/8/layout/cycle6"/>
    <dgm:cxn modelId="{AD4324AB-5ABA-8343-B899-F22A8F7DDD96}" type="presParOf" srcId="{521B13B2-6873-B84F-8D57-50ADC783C4DD}" destId="{D46CB39B-948A-DA48-9E0E-9DE3D97D434C}" srcOrd="7" destOrd="0" presId="urn:microsoft.com/office/officeart/2005/8/layout/cycle6"/>
    <dgm:cxn modelId="{6D695776-0219-6E40-8A1E-39E0E2B33BE3}" type="presParOf" srcId="{521B13B2-6873-B84F-8D57-50ADC783C4DD}" destId="{3D08B00C-0735-C941-BE5A-23BA8C31B450}" srcOrd="8" destOrd="0" presId="urn:microsoft.com/office/officeart/2005/8/layout/cycle6"/>
    <dgm:cxn modelId="{6DE7E87D-79A3-CA4F-8BF1-06A70D0F0BA3}" type="presParOf" srcId="{521B13B2-6873-B84F-8D57-50ADC783C4DD}" destId="{A6DF7CEA-79DC-EB40-989E-8C09537F885B}" srcOrd="9" destOrd="0" presId="urn:microsoft.com/office/officeart/2005/8/layout/cycle6"/>
    <dgm:cxn modelId="{A841EBE3-AFE5-3746-9E17-5F5EE54C0286}" type="presParOf" srcId="{521B13B2-6873-B84F-8D57-50ADC783C4DD}" destId="{D884D082-7D26-9640-ABCA-5DD374C093A5}" srcOrd="10" destOrd="0" presId="urn:microsoft.com/office/officeart/2005/8/layout/cycle6"/>
    <dgm:cxn modelId="{A76C4756-FD9F-8B42-B6F6-D6E2D14A7578}" type="presParOf" srcId="{521B13B2-6873-B84F-8D57-50ADC783C4DD}" destId="{C00B7F31-5059-3D4F-A9E5-AA1733E4452C}" srcOrd="11" destOrd="0" presId="urn:microsoft.com/office/officeart/2005/8/layout/cycle6"/>
    <dgm:cxn modelId="{6C4D221B-E7DD-0E45-A622-DEDFB313CCF7}" type="presParOf" srcId="{521B13B2-6873-B84F-8D57-50ADC783C4DD}" destId="{0ECC898D-BD26-AB44-9F3E-8F395CDB9F3D}" srcOrd="12" destOrd="0" presId="urn:microsoft.com/office/officeart/2005/8/layout/cycle6"/>
    <dgm:cxn modelId="{724F0265-7A37-D941-8EE8-E0C1D26F9FC6}" type="presParOf" srcId="{521B13B2-6873-B84F-8D57-50ADC783C4DD}" destId="{CA8BE846-41C8-164E-A5FC-155B62BECE57}" srcOrd="13" destOrd="0" presId="urn:microsoft.com/office/officeart/2005/8/layout/cycle6"/>
    <dgm:cxn modelId="{685A33E9-7F17-4245-8B6C-87C29E83226C}" type="presParOf" srcId="{521B13B2-6873-B84F-8D57-50ADC783C4DD}" destId="{CD0C84CC-C870-DD41-9DBB-433431C53A34}" srcOrd="14" destOrd="0" presId="urn:microsoft.com/office/officeart/2005/8/layout/cycle6"/>
    <dgm:cxn modelId="{439D132D-350E-3847-BC22-F25FE6F6E3E6}" type="presParOf" srcId="{521B13B2-6873-B84F-8D57-50ADC783C4DD}" destId="{AF9D74E7-1E93-2546-9F97-2D51EBCEC57C}" srcOrd="15" destOrd="0" presId="urn:microsoft.com/office/officeart/2005/8/layout/cycle6"/>
    <dgm:cxn modelId="{6177183A-A276-F54F-95B2-38C342AD0648}" type="presParOf" srcId="{521B13B2-6873-B84F-8D57-50ADC783C4DD}" destId="{2FCE05D2-3B9A-D64D-A544-9670438473CD}" srcOrd="16" destOrd="0" presId="urn:microsoft.com/office/officeart/2005/8/layout/cycle6"/>
    <dgm:cxn modelId="{850D4520-619D-DD4C-B668-FB753583FD8C}" type="presParOf" srcId="{521B13B2-6873-B84F-8D57-50ADC783C4DD}" destId="{A042EA9D-E6B9-3840-9EEE-74A87740920F}" srcOrd="17" destOrd="0" presId="urn:microsoft.com/office/officeart/2005/8/layout/cycle6"/>
    <dgm:cxn modelId="{DC105E9D-46B8-B14F-B565-2C81DC5D5596}" type="presParOf" srcId="{521B13B2-6873-B84F-8D57-50ADC783C4DD}" destId="{6588F19D-ED5C-C243-8A03-5770CDD45AC4}" srcOrd="18" destOrd="0" presId="urn:microsoft.com/office/officeart/2005/8/layout/cycle6"/>
    <dgm:cxn modelId="{4D41A6F0-D516-2943-AA89-C5FFE4C717BA}" type="presParOf" srcId="{521B13B2-6873-B84F-8D57-50ADC783C4DD}" destId="{5B5F93E1-1323-BD4D-8D97-245E025557D8}" srcOrd="19" destOrd="0" presId="urn:microsoft.com/office/officeart/2005/8/layout/cycle6"/>
    <dgm:cxn modelId="{281863AD-05B3-F54B-AF99-0AEBCEFA117C}" type="presParOf" srcId="{521B13B2-6873-B84F-8D57-50ADC783C4DD}" destId="{591F42DA-3249-ED40-86D1-6E349FF61706}" srcOrd="20" destOrd="0" presId="urn:microsoft.com/office/officeart/2005/8/layout/cycle6"/>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1531ECF-38B9-AA4F-8D8B-1DA5E52A1CFF}" type="doc">
      <dgm:prSet loTypeId="urn:microsoft.com/office/officeart/2005/8/layout/pList2#4" loCatId="list" qsTypeId="urn:microsoft.com/office/officeart/2005/8/quickstyle/simple4" qsCatId="simple" csTypeId="urn:microsoft.com/office/officeart/2005/8/colors/accent1_2" csCatId="accent1" phldr="1"/>
      <dgm:spPr/>
    </dgm:pt>
    <dgm:pt modelId="{BF82A1BE-05E7-7049-B34D-CC918C3E069B}">
      <dgm:prSet phldrT="[Text]"/>
      <dgm:spPr>
        <a:solidFill>
          <a:schemeClr val="accent5">
            <a:lumMod val="75000"/>
          </a:schemeClr>
        </a:solidFill>
      </dgm:spPr>
      <dgm:t>
        <a:bodyPr/>
        <a:lstStyle/>
        <a:p>
          <a:r>
            <a:rPr lang="en-US" dirty="0" smtClean="0">
              <a:latin typeface="Arial" charset="0"/>
              <a:ea typeface="Arial" charset="0"/>
              <a:cs typeface="Arial" charset="0"/>
            </a:rPr>
            <a:t>Coach 1:1</a:t>
          </a:r>
          <a:endParaRPr lang="en-US" dirty="0">
            <a:latin typeface="Arial" charset="0"/>
            <a:ea typeface="Arial" charset="0"/>
            <a:cs typeface="Arial" charset="0"/>
          </a:endParaRPr>
        </a:p>
      </dgm:t>
    </dgm:pt>
    <dgm:pt modelId="{AB396EAC-98BD-674F-B916-BB1684B72FA7}" type="parTrans" cxnId="{5E849A2C-55EC-B747-9542-4D9352384DBF}">
      <dgm:prSet/>
      <dgm:spPr/>
      <dgm:t>
        <a:bodyPr/>
        <a:lstStyle/>
        <a:p>
          <a:endParaRPr lang="en-US"/>
        </a:p>
      </dgm:t>
    </dgm:pt>
    <dgm:pt modelId="{6989E035-62FC-B440-B591-0195693C8489}" type="sibTrans" cxnId="{5E849A2C-55EC-B747-9542-4D9352384DBF}">
      <dgm:prSet/>
      <dgm:spPr/>
      <dgm:t>
        <a:bodyPr/>
        <a:lstStyle/>
        <a:p>
          <a:endParaRPr lang="en-US"/>
        </a:p>
      </dgm:t>
    </dgm:pt>
    <dgm:pt modelId="{367DAC2D-1DB0-4741-9D54-991AA0AC295F}">
      <dgm:prSet phldrT="[Text]"/>
      <dgm:spPr>
        <a:solidFill>
          <a:schemeClr val="accent5">
            <a:lumMod val="75000"/>
          </a:schemeClr>
        </a:solidFill>
      </dgm:spPr>
      <dgm:t>
        <a:bodyPr/>
        <a:lstStyle/>
        <a:p>
          <a:r>
            <a:rPr lang="en-US" b="0" dirty="0" smtClean="0">
              <a:latin typeface="Arial" charset="0"/>
              <a:ea typeface="Arial" charset="0"/>
              <a:cs typeface="Arial" charset="0"/>
            </a:rPr>
            <a:t>Study</a:t>
          </a:r>
          <a:endParaRPr lang="en-US" b="0" dirty="0">
            <a:latin typeface="Arial" charset="0"/>
            <a:ea typeface="Arial" charset="0"/>
            <a:cs typeface="Arial" charset="0"/>
          </a:endParaRPr>
        </a:p>
      </dgm:t>
    </dgm:pt>
    <dgm:pt modelId="{454898DA-DD85-A141-A1B3-26C94B3A8D54}" type="parTrans" cxnId="{86DD18EA-69CC-1949-8104-632DA613E552}">
      <dgm:prSet/>
      <dgm:spPr/>
      <dgm:t>
        <a:bodyPr/>
        <a:lstStyle/>
        <a:p>
          <a:endParaRPr lang="en-US"/>
        </a:p>
      </dgm:t>
    </dgm:pt>
    <dgm:pt modelId="{F96EA998-6EB7-9042-B40F-071E7BD66D3B}" type="sibTrans" cxnId="{86DD18EA-69CC-1949-8104-632DA613E552}">
      <dgm:prSet/>
      <dgm:spPr/>
      <dgm:t>
        <a:bodyPr/>
        <a:lstStyle/>
        <a:p>
          <a:endParaRPr lang="en-US"/>
        </a:p>
      </dgm:t>
    </dgm:pt>
    <dgm:pt modelId="{6449AEFA-8338-F645-B8C2-CE0147958577}">
      <dgm:prSet phldrT="[Text]"/>
      <dgm:spPr>
        <a:solidFill>
          <a:schemeClr val="accent5">
            <a:lumMod val="75000"/>
          </a:schemeClr>
        </a:solidFill>
      </dgm:spPr>
      <dgm:t>
        <a:bodyPr/>
        <a:lstStyle/>
        <a:p>
          <a:r>
            <a:rPr lang="en-US" dirty="0" smtClean="0">
              <a:latin typeface="Arial" charset="0"/>
              <a:ea typeface="Arial" charset="0"/>
              <a:cs typeface="Arial" charset="0"/>
            </a:rPr>
            <a:t>Coach Peers</a:t>
          </a:r>
          <a:endParaRPr lang="en-US" dirty="0">
            <a:latin typeface="Arial" charset="0"/>
            <a:ea typeface="Arial" charset="0"/>
            <a:cs typeface="Arial" charset="0"/>
          </a:endParaRPr>
        </a:p>
      </dgm:t>
    </dgm:pt>
    <dgm:pt modelId="{40F2DF03-3D90-9740-B0C1-91C1FB7153C9}" type="sibTrans" cxnId="{E0110CB7-51C9-B543-9CA4-9997284B4A98}">
      <dgm:prSet/>
      <dgm:spPr/>
      <dgm:t>
        <a:bodyPr/>
        <a:lstStyle/>
        <a:p>
          <a:endParaRPr lang="en-US"/>
        </a:p>
      </dgm:t>
    </dgm:pt>
    <dgm:pt modelId="{7DD85EEA-96D1-C646-9CBB-E5DB5B5E34C0}" type="parTrans" cxnId="{E0110CB7-51C9-B543-9CA4-9997284B4A98}">
      <dgm:prSet/>
      <dgm:spPr/>
      <dgm:t>
        <a:bodyPr/>
        <a:lstStyle/>
        <a:p>
          <a:endParaRPr lang="en-US"/>
        </a:p>
      </dgm:t>
    </dgm:pt>
    <dgm:pt modelId="{A212E19C-D408-4D45-A5B1-75E29C032A9D}">
      <dgm:prSet phldrT="[Text]"/>
      <dgm:spPr>
        <a:solidFill>
          <a:schemeClr val="accent5">
            <a:lumMod val="75000"/>
          </a:schemeClr>
        </a:solidFill>
      </dgm:spPr>
      <dgm:t>
        <a:bodyPr/>
        <a:lstStyle/>
        <a:p>
          <a:r>
            <a:rPr lang="en-US" b="0" dirty="0" smtClean="0">
              <a:latin typeface="Arial" charset="0"/>
              <a:ea typeface="Arial" charset="0"/>
              <a:cs typeface="Arial" charset="0"/>
            </a:rPr>
            <a:t>Observe</a:t>
          </a:r>
          <a:endParaRPr lang="en-US" b="0" dirty="0">
            <a:latin typeface="Arial" charset="0"/>
            <a:ea typeface="Arial" charset="0"/>
            <a:cs typeface="Arial" charset="0"/>
          </a:endParaRPr>
        </a:p>
      </dgm:t>
    </dgm:pt>
    <dgm:pt modelId="{2C097A4F-0A5A-0D4D-B43C-2E165404276F}" type="parTrans" cxnId="{87A1851E-20CB-D44A-8868-04DAB6FF0BA9}">
      <dgm:prSet/>
      <dgm:spPr/>
      <dgm:t>
        <a:bodyPr/>
        <a:lstStyle/>
        <a:p>
          <a:endParaRPr lang="en-US"/>
        </a:p>
      </dgm:t>
    </dgm:pt>
    <dgm:pt modelId="{56781183-603E-9243-B48A-683F20DA319C}" type="sibTrans" cxnId="{87A1851E-20CB-D44A-8868-04DAB6FF0BA9}">
      <dgm:prSet/>
      <dgm:spPr/>
      <dgm:t>
        <a:bodyPr/>
        <a:lstStyle/>
        <a:p>
          <a:endParaRPr lang="en-US"/>
        </a:p>
      </dgm:t>
    </dgm:pt>
    <dgm:pt modelId="{84BA501E-D0EA-9B42-BEA2-15E6664BEFBC}" type="pres">
      <dgm:prSet presAssocID="{81531ECF-38B9-AA4F-8D8B-1DA5E52A1CFF}" presName="Name0" presStyleCnt="0">
        <dgm:presLayoutVars>
          <dgm:dir/>
          <dgm:resizeHandles val="exact"/>
        </dgm:presLayoutVars>
      </dgm:prSet>
      <dgm:spPr/>
    </dgm:pt>
    <dgm:pt modelId="{FA2DEA80-D1EB-DB46-8641-9410AA6691B6}" type="pres">
      <dgm:prSet presAssocID="{81531ECF-38B9-AA4F-8D8B-1DA5E52A1CFF}" presName="bkgdShp" presStyleLbl="alignAccFollowNode1" presStyleIdx="0" presStyleCnt="1"/>
      <dgm:spPr>
        <a:solidFill>
          <a:srgbClr val="00703C">
            <a:alpha val="90000"/>
          </a:srgbClr>
        </a:solidFill>
      </dgm:spPr>
      <dgm:t>
        <a:bodyPr/>
        <a:lstStyle/>
        <a:p>
          <a:endParaRPr lang="en-US"/>
        </a:p>
      </dgm:t>
    </dgm:pt>
    <dgm:pt modelId="{EC1DE292-14E6-CD43-B77E-3A7F942260CE}" type="pres">
      <dgm:prSet presAssocID="{81531ECF-38B9-AA4F-8D8B-1DA5E52A1CFF}" presName="linComp" presStyleCnt="0"/>
      <dgm:spPr/>
    </dgm:pt>
    <dgm:pt modelId="{37B00418-EB45-5049-9419-76A6635E797B}" type="pres">
      <dgm:prSet presAssocID="{367DAC2D-1DB0-4741-9D54-991AA0AC295F}" presName="compNode" presStyleCnt="0"/>
      <dgm:spPr/>
    </dgm:pt>
    <dgm:pt modelId="{22524714-BDCF-B44C-88C4-406CBFB460AA}" type="pres">
      <dgm:prSet presAssocID="{367DAC2D-1DB0-4741-9D54-991AA0AC295F}" presName="node" presStyleLbl="node1" presStyleIdx="0" presStyleCnt="4">
        <dgm:presLayoutVars>
          <dgm:bulletEnabled val="1"/>
        </dgm:presLayoutVars>
      </dgm:prSet>
      <dgm:spPr/>
      <dgm:t>
        <a:bodyPr/>
        <a:lstStyle/>
        <a:p>
          <a:endParaRPr lang="en-US"/>
        </a:p>
      </dgm:t>
    </dgm:pt>
    <dgm:pt modelId="{8EF3A984-27E7-CC45-A77E-DB8B9341C2E9}" type="pres">
      <dgm:prSet presAssocID="{367DAC2D-1DB0-4741-9D54-991AA0AC295F}" presName="invisiNode" presStyleLbl="node1" presStyleIdx="0" presStyleCnt="4"/>
      <dgm:spPr/>
    </dgm:pt>
    <dgm:pt modelId="{247CA680-4075-CE4A-8325-524B00126CF6}" type="pres">
      <dgm:prSet presAssocID="{367DAC2D-1DB0-4741-9D54-991AA0AC295F}" presName="imagNode" presStyleLbl="fgImgPlace1" presStyleIdx="0" presStyleCnt="4"/>
      <dgm:spPr>
        <a:blipFill rotWithShape="0">
          <a:blip xmlns:r="http://schemas.openxmlformats.org/officeDocument/2006/relationships" r:embed="rId1"/>
          <a:stretch>
            <a:fillRect/>
          </a:stretch>
        </a:blipFill>
      </dgm:spPr>
    </dgm:pt>
    <dgm:pt modelId="{58C105A6-8EAB-7D45-8B3A-D29F4AFFB0CB}" type="pres">
      <dgm:prSet presAssocID="{F96EA998-6EB7-9042-B40F-071E7BD66D3B}" presName="sibTrans" presStyleLbl="sibTrans2D1" presStyleIdx="0" presStyleCnt="0"/>
      <dgm:spPr/>
      <dgm:t>
        <a:bodyPr/>
        <a:lstStyle/>
        <a:p>
          <a:endParaRPr lang="en-US"/>
        </a:p>
      </dgm:t>
    </dgm:pt>
    <dgm:pt modelId="{867F4C30-345C-2F42-8496-822AF309AAA4}" type="pres">
      <dgm:prSet presAssocID="{A212E19C-D408-4D45-A5B1-75E29C032A9D}" presName="compNode" presStyleCnt="0"/>
      <dgm:spPr/>
    </dgm:pt>
    <dgm:pt modelId="{4A733B4A-9134-564D-ABAA-A0297F0BC669}" type="pres">
      <dgm:prSet presAssocID="{A212E19C-D408-4D45-A5B1-75E29C032A9D}" presName="node" presStyleLbl="node1" presStyleIdx="1" presStyleCnt="4">
        <dgm:presLayoutVars>
          <dgm:bulletEnabled val="1"/>
        </dgm:presLayoutVars>
      </dgm:prSet>
      <dgm:spPr/>
      <dgm:t>
        <a:bodyPr/>
        <a:lstStyle/>
        <a:p>
          <a:endParaRPr lang="en-US"/>
        </a:p>
      </dgm:t>
    </dgm:pt>
    <dgm:pt modelId="{D47BC7C8-EE0D-A643-8F12-5A3C55009ACF}" type="pres">
      <dgm:prSet presAssocID="{A212E19C-D408-4D45-A5B1-75E29C032A9D}" presName="invisiNode" presStyleLbl="node1" presStyleIdx="1" presStyleCnt="4"/>
      <dgm:spPr/>
    </dgm:pt>
    <dgm:pt modelId="{B68A68A5-ED8F-A144-8BF6-B20149F5BEF3}" type="pres">
      <dgm:prSet presAssocID="{A212E19C-D408-4D45-A5B1-75E29C032A9D}" presName="imagNode" presStyleLbl="fgImgPlace1" presStyleIdx="1" presStyleCnt="4"/>
      <dgm:spPr>
        <a:blipFill rotWithShape="1">
          <a:blip xmlns:r="http://schemas.openxmlformats.org/officeDocument/2006/relationships" r:embed="rId2"/>
          <a:stretch>
            <a:fillRect/>
          </a:stretch>
        </a:blipFill>
      </dgm:spPr>
    </dgm:pt>
    <dgm:pt modelId="{57DB3241-2127-3942-8EE5-F9A1AA9E0D62}" type="pres">
      <dgm:prSet presAssocID="{56781183-603E-9243-B48A-683F20DA319C}" presName="sibTrans" presStyleLbl="sibTrans2D1" presStyleIdx="0" presStyleCnt="0"/>
      <dgm:spPr/>
      <dgm:t>
        <a:bodyPr/>
        <a:lstStyle/>
        <a:p>
          <a:endParaRPr lang="en-US"/>
        </a:p>
      </dgm:t>
    </dgm:pt>
    <dgm:pt modelId="{D0D7BA6F-B7A4-1740-84F2-CE542812D63B}" type="pres">
      <dgm:prSet presAssocID="{BF82A1BE-05E7-7049-B34D-CC918C3E069B}" presName="compNode" presStyleCnt="0"/>
      <dgm:spPr/>
    </dgm:pt>
    <dgm:pt modelId="{EC2FDBBE-29DA-2A49-98F0-3F908066659A}" type="pres">
      <dgm:prSet presAssocID="{BF82A1BE-05E7-7049-B34D-CC918C3E069B}" presName="node" presStyleLbl="node1" presStyleIdx="2" presStyleCnt="4">
        <dgm:presLayoutVars>
          <dgm:bulletEnabled val="1"/>
        </dgm:presLayoutVars>
      </dgm:prSet>
      <dgm:spPr/>
      <dgm:t>
        <a:bodyPr/>
        <a:lstStyle/>
        <a:p>
          <a:endParaRPr lang="en-US"/>
        </a:p>
      </dgm:t>
    </dgm:pt>
    <dgm:pt modelId="{588B7B38-51D3-064F-945E-7C2077585C39}" type="pres">
      <dgm:prSet presAssocID="{BF82A1BE-05E7-7049-B34D-CC918C3E069B}" presName="invisiNode" presStyleLbl="node1" presStyleIdx="2" presStyleCnt="4"/>
      <dgm:spPr/>
    </dgm:pt>
    <dgm:pt modelId="{43827671-E591-CB4B-89E5-60C770ACF562}" type="pres">
      <dgm:prSet presAssocID="{BF82A1BE-05E7-7049-B34D-CC918C3E069B}" presName="imagNode" presStyleLbl="fgImgPlace1" presStyleIdx="2" presStyleCnt="4" custLinFactX="19175" custLinFactNeighborX="100000" custLinFactNeighborY="4374"/>
      <dgm:spPr>
        <a:blipFill rotWithShape="0">
          <a:blip xmlns:r="http://schemas.openxmlformats.org/officeDocument/2006/relationships" r:embed="rId3"/>
          <a:stretch>
            <a:fillRect/>
          </a:stretch>
        </a:blipFill>
      </dgm:spPr>
      <dgm:t>
        <a:bodyPr/>
        <a:lstStyle/>
        <a:p>
          <a:endParaRPr lang="en-US"/>
        </a:p>
      </dgm:t>
    </dgm:pt>
    <dgm:pt modelId="{3307C9CC-B633-5C43-8797-E545FE657F44}" type="pres">
      <dgm:prSet presAssocID="{6989E035-62FC-B440-B591-0195693C8489}" presName="sibTrans" presStyleLbl="sibTrans2D1" presStyleIdx="0" presStyleCnt="0"/>
      <dgm:spPr/>
      <dgm:t>
        <a:bodyPr/>
        <a:lstStyle/>
        <a:p>
          <a:endParaRPr lang="en-US"/>
        </a:p>
      </dgm:t>
    </dgm:pt>
    <dgm:pt modelId="{24593BF2-480C-F64F-8858-CD6F7862401E}" type="pres">
      <dgm:prSet presAssocID="{6449AEFA-8338-F645-B8C2-CE0147958577}" presName="compNode" presStyleCnt="0"/>
      <dgm:spPr/>
    </dgm:pt>
    <dgm:pt modelId="{115D75A4-1DD1-234B-8D11-BC984DC3CD10}" type="pres">
      <dgm:prSet presAssocID="{6449AEFA-8338-F645-B8C2-CE0147958577}" presName="node" presStyleLbl="node1" presStyleIdx="3" presStyleCnt="4">
        <dgm:presLayoutVars>
          <dgm:bulletEnabled val="1"/>
        </dgm:presLayoutVars>
      </dgm:prSet>
      <dgm:spPr/>
      <dgm:t>
        <a:bodyPr/>
        <a:lstStyle/>
        <a:p>
          <a:endParaRPr lang="en-US"/>
        </a:p>
      </dgm:t>
    </dgm:pt>
    <dgm:pt modelId="{78A131CF-3F48-5C4E-B997-04142292409E}" type="pres">
      <dgm:prSet presAssocID="{6449AEFA-8338-F645-B8C2-CE0147958577}" presName="invisiNode" presStyleLbl="node1" presStyleIdx="3" presStyleCnt="4"/>
      <dgm:spPr/>
    </dgm:pt>
    <dgm:pt modelId="{07F9BBDE-C1C1-1B49-A3FB-BD4ECF2D3D34}" type="pres">
      <dgm:prSet presAssocID="{6449AEFA-8338-F645-B8C2-CE0147958577}" presName="imagNode" presStyleLbl="fgImgPlace1" presStyleIdx="3" presStyleCnt="4" custLinFactX="-10328" custLinFactNeighborX="-100000" custLinFactNeighborY="1814"/>
      <dgm:spPr>
        <a:blipFill rotWithShape="0">
          <a:blip xmlns:r="http://schemas.openxmlformats.org/officeDocument/2006/relationships" r:embed="rId4"/>
          <a:stretch>
            <a:fillRect/>
          </a:stretch>
        </a:blipFill>
      </dgm:spPr>
      <dgm:t>
        <a:bodyPr/>
        <a:lstStyle/>
        <a:p>
          <a:endParaRPr lang="en-US"/>
        </a:p>
      </dgm:t>
    </dgm:pt>
  </dgm:ptLst>
  <dgm:cxnLst>
    <dgm:cxn modelId="{D72E8555-CFAB-4D4A-A884-0E661B159854}" type="presOf" srcId="{56781183-603E-9243-B48A-683F20DA319C}" destId="{57DB3241-2127-3942-8EE5-F9A1AA9E0D62}" srcOrd="0" destOrd="0" presId="urn:microsoft.com/office/officeart/2005/8/layout/pList2#4"/>
    <dgm:cxn modelId="{87A1851E-20CB-D44A-8868-04DAB6FF0BA9}" srcId="{81531ECF-38B9-AA4F-8D8B-1DA5E52A1CFF}" destId="{A212E19C-D408-4D45-A5B1-75E29C032A9D}" srcOrd="1" destOrd="0" parTransId="{2C097A4F-0A5A-0D4D-B43C-2E165404276F}" sibTransId="{56781183-603E-9243-B48A-683F20DA319C}"/>
    <dgm:cxn modelId="{59B9EA9C-67F7-BF41-84E5-36DE6E956004}" type="presOf" srcId="{367DAC2D-1DB0-4741-9D54-991AA0AC295F}" destId="{22524714-BDCF-B44C-88C4-406CBFB460AA}" srcOrd="0" destOrd="0" presId="urn:microsoft.com/office/officeart/2005/8/layout/pList2#4"/>
    <dgm:cxn modelId="{C942A30B-CE26-8A4C-963D-134B99DF9C67}" type="presOf" srcId="{F96EA998-6EB7-9042-B40F-071E7BD66D3B}" destId="{58C105A6-8EAB-7D45-8B3A-D29F4AFFB0CB}" srcOrd="0" destOrd="0" presId="urn:microsoft.com/office/officeart/2005/8/layout/pList2#4"/>
    <dgm:cxn modelId="{2017ABE3-0E62-E945-9996-7AC5015C0875}" type="presOf" srcId="{6989E035-62FC-B440-B591-0195693C8489}" destId="{3307C9CC-B633-5C43-8797-E545FE657F44}" srcOrd="0" destOrd="0" presId="urn:microsoft.com/office/officeart/2005/8/layout/pList2#4"/>
    <dgm:cxn modelId="{9E5F667A-2493-E84F-8A3A-0CAE1A237909}" type="presOf" srcId="{A212E19C-D408-4D45-A5B1-75E29C032A9D}" destId="{4A733B4A-9134-564D-ABAA-A0297F0BC669}" srcOrd="0" destOrd="0" presId="urn:microsoft.com/office/officeart/2005/8/layout/pList2#4"/>
    <dgm:cxn modelId="{E0110CB7-51C9-B543-9CA4-9997284B4A98}" srcId="{81531ECF-38B9-AA4F-8D8B-1DA5E52A1CFF}" destId="{6449AEFA-8338-F645-B8C2-CE0147958577}" srcOrd="3" destOrd="0" parTransId="{7DD85EEA-96D1-C646-9CBB-E5DB5B5E34C0}" sibTransId="{40F2DF03-3D90-9740-B0C1-91C1FB7153C9}"/>
    <dgm:cxn modelId="{8952235B-4EBE-1F40-B66B-DCB2D8213E26}" type="presOf" srcId="{BF82A1BE-05E7-7049-B34D-CC918C3E069B}" destId="{EC2FDBBE-29DA-2A49-98F0-3F908066659A}" srcOrd="0" destOrd="0" presId="urn:microsoft.com/office/officeart/2005/8/layout/pList2#4"/>
    <dgm:cxn modelId="{5E849A2C-55EC-B747-9542-4D9352384DBF}" srcId="{81531ECF-38B9-AA4F-8D8B-1DA5E52A1CFF}" destId="{BF82A1BE-05E7-7049-B34D-CC918C3E069B}" srcOrd="2" destOrd="0" parTransId="{AB396EAC-98BD-674F-B916-BB1684B72FA7}" sibTransId="{6989E035-62FC-B440-B591-0195693C8489}"/>
    <dgm:cxn modelId="{88A06E09-2215-774C-AECC-1739E5486631}" type="presOf" srcId="{6449AEFA-8338-F645-B8C2-CE0147958577}" destId="{115D75A4-1DD1-234B-8D11-BC984DC3CD10}" srcOrd="0" destOrd="0" presId="urn:microsoft.com/office/officeart/2005/8/layout/pList2#4"/>
    <dgm:cxn modelId="{1547C2D8-8D1C-C645-A075-491DB26E36D0}" type="presOf" srcId="{81531ECF-38B9-AA4F-8D8B-1DA5E52A1CFF}" destId="{84BA501E-D0EA-9B42-BEA2-15E6664BEFBC}" srcOrd="0" destOrd="0" presId="urn:microsoft.com/office/officeart/2005/8/layout/pList2#4"/>
    <dgm:cxn modelId="{86DD18EA-69CC-1949-8104-632DA613E552}" srcId="{81531ECF-38B9-AA4F-8D8B-1DA5E52A1CFF}" destId="{367DAC2D-1DB0-4741-9D54-991AA0AC295F}" srcOrd="0" destOrd="0" parTransId="{454898DA-DD85-A141-A1B3-26C94B3A8D54}" sibTransId="{F96EA998-6EB7-9042-B40F-071E7BD66D3B}"/>
    <dgm:cxn modelId="{A0712F4C-73BB-DF4D-93E0-89D539FAE854}" type="presParOf" srcId="{84BA501E-D0EA-9B42-BEA2-15E6664BEFBC}" destId="{FA2DEA80-D1EB-DB46-8641-9410AA6691B6}" srcOrd="0" destOrd="0" presId="urn:microsoft.com/office/officeart/2005/8/layout/pList2#4"/>
    <dgm:cxn modelId="{3424B138-B171-3647-83E1-24409EBD5599}" type="presParOf" srcId="{84BA501E-D0EA-9B42-BEA2-15E6664BEFBC}" destId="{EC1DE292-14E6-CD43-B77E-3A7F942260CE}" srcOrd="1" destOrd="0" presId="urn:microsoft.com/office/officeart/2005/8/layout/pList2#4"/>
    <dgm:cxn modelId="{17E5D1D7-9D4A-9E43-9E3D-7AE9FA713A4F}" type="presParOf" srcId="{EC1DE292-14E6-CD43-B77E-3A7F942260CE}" destId="{37B00418-EB45-5049-9419-76A6635E797B}" srcOrd="0" destOrd="0" presId="urn:microsoft.com/office/officeart/2005/8/layout/pList2#4"/>
    <dgm:cxn modelId="{B804E126-84A1-C043-9CFF-2C2DD6AC5C9F}" type="presParOf" srcId="{37B00418-EB45-5049-9419-76A6635E797B}" destId="{22524714-BDCF-B44C-88C4-406CBFB460AA}" srcOrd="0" destOrd="0" presId="urn:microsoft.com/office/officeart/2005/8/layout/pList2#4"/>
    <dgm:cxn modelId="{57749AD1-2950-384A-962F-EC87711506AC}" type="presParOf" srcId="{37B00418-EB45-5049-9419-76A6635E797B}" destId="{8EF3A984-27E7-CC45-A77E-DB8B9341C2E9}" srcOrd="1" destOrd="0" presId="urn:microsoft.com/office/officeart/2005/8/layout/pList2#4"/>
    <dgm:cxn modelId="{89B1A783-AA99-4843-9094-A72B4F8075AC}" type="presParOf" srcId="{37B00418-EB45-5049-9419-76A6635E797B}" destId="{247CA680-4075-CE4A-8325-524B00126CF6}" srcOrd="2" destOrd="0" presId="urn:microsoft.com/office/officeart/2005/8/layout/pList2#4"/>
    <dgm:cxn modelId="{E4D3AD43-2AA7-5545-A2A0-E9C644094568}" type="presParOf" srcId="{EC1DE292-14E6-CD43-B77E-3A7F942260CE}" destId="{58C105A6-8EAB-7D45-8B3A-D29F4AFFB0CB}" srcOrd="1" destOrd="0" presId="urn:microsoft.com/office/officeart/2005/8/layout/pList2#4"/>
    <dgm:cxn modelId="{D7B4371B-930F-BA4D-A032-B3193B39E559}" type="presParOf" srcId="{EC1DE292-14E6-CD43-B77E-3A7F942260CE}" destId="{867F4C30-345C-2F42-8496-822AF309AAA4}" srcOrd="2" destOrd="0" presId="urn:microsoft.com/office/officeart/2005/8/layout/pList2#4"/>
    <dgm:cxn modelId="{C5BB5FE6-093C-5E4C-8058-598B4E42884C}" type="presParOf" srcId="{867F4C30-345C-2F42-8496-822AF309AAA4}" destId="{4A733B4A-9134-564D-ABAA-A0297F0BC669}" srcOrd="0" destOrd="0" presId="urn:microsoft.com/office/officeart/2005/8/layout/pList2#4"/>
    <dgm:cxn modelId="{48C53D9C-490A-AD4E-B7E7-159D62FD5FE9}" type="presParOf" srcId="{867F4C30-345C-2F42-8496-822AF309AAA4}" destId="{D47BC7C8-EE0D-A643-8F12-5A3C55009ACF}" srcOrd="1" destOrd="0" presId="urn:microsoft.com/office/officeart/2005/8/layout/pList2#4"/>
    <dgm:cxn modelId="{3494EC65-5528-4C46-B67F-1D390CF5A8D8}" type="presParOf" srcId="{867F4C30-345C-2F42-8496-822AF309AAA4}" destId="{B68A68A5-ED8F-A144-8BF6-B20149F5BEF3}" srcOrd="2" destOrd="0" presId="urn:microsoft.com/office/officeart/2005/8/layout/pList2#4"/>
    <dgm:cxn modelId="{172CF537-0061-7244-882A-92C2A1AF6AE3}" type="presParOf" srcId="{EC1DE292-14E6-CD43-B77E-3A7F942260CE}" destId="{57DB3241-2127-3942-8EE5-F9A1AA9E0D62}" srcOrd="3" destOrd="0" presId="urn:microsoft.com/office/officeart/2005/8/layout/pList2#4"/>
    <dgm:cxn modelId="{1D5DE406-592D-D045-AD87-1629E19F30A8}" type="presParOf" srcId="{EC1DE292-14E6-CD43-B77E-3A7F942260CE}" destId="{D0D7BA6F-B7A4-1740-84F2-CE542812D63B}" srcOrd="4" destOrd="0" presId="urn:microsoft.com/office/officeart/2005/8/layout/pList2#4"/>
    <dgm:cxn modelId="{96A2D7E1-E947-F74D-B43F-4362D1E87EC6}" type="presParOf" srcId="{D0D7BA6F-B7A4-1740-84F2-CE542812D63B}" destId="{EC2FDBBE-29DA-2A49-98F0-3F908066659A}" srcOrd="0" destOrd="0" presId="urn:microsoft.com/office/officeart/2005/8/layout/pList2#4"/>
    <dgm:cxn modelId="{8018D970-1C3E-EA4A-8A9B-78D8A39D4FE4}" type="presParOf" srcId="{D0D7BA6F-B7A4-1740-84F2-CE542812D63B}" destId="{588B7B38-51D3-064F-945E-7C2077585C39}" srcOrd="1" destOrd="0" presId="urn:microsoft.com/office/officeart/2005/8/layout/pList2#4"/>
    <dgm:cxn modelId="{45253DB1-EBB5-3A4B-8E3B-0F8E8FC6F208}" type="presParOf" srcId="{D0D7BA6F-B7A4-1740-84F2-CE542812D63B}" destId="{43827671-E591-CB4B-89E5-60C770ACF562}" srcOrd="2" destOrd="0" presId="urn:microsoft.com/office/officeart/2005/8/layout/pList2#4"/>
    <dgm:cxn modelId="{A64ECCEC-3138-A84B-84E0-FFC7D2422226}" type="presParOf" srcId="{EC1DE292-14E6-CD43-B77E-3A7F942260CE}" destId="{3307C9CC-B633-5C43-8797-E545FE657F44}" srcOrd="5" destOrd="0" presId="urn:microsoft.com/office/officeart/2005/8/layout/pList2#4"/>
    <dgm:cxn modelId="{814145EC-3006-804D-B683-A35470FD7358}" type="presParOf" srcId="{EC1DE292-14E6-CD43-B77E-3A7F942260CE}" destId="{24593BF2-480C-F64F-8858-CD6F7862401E}" srcOrd="6" destOrd="0" presId="urn:microsoft.com/office/officeart/2005/8/layout/pList2#4"/>
    <dgm:cxn modelId="{DAF5578B-0CAB-FF4E-B807-964DC880FE33}" type="presParOf" srcId="{24593BF2-480C-F64F-8858-CD6F7862401E}" destId="{115D75A4-1DD1-234B-8D11-BC984DC3CD10}" srcOrd="0" destOrd="0" presId="urn:microsoft.com/office/officeart/2005/8/layout/pList2#4"/>
    <dgm:cxn modelId="{87CD1EF8-6E37-524B-89D1-CF45B999263F}" type="presParOf" srcId="{24593BF2-480C-F64F-8858-CD6F7862401E}" destId="{78A131CF-3F48-5C4E-B997-04142292409E}" srcOrd="1" destOrd="0" presId="urn:microsoft.com/office/officeart/2005/8/layout/pList2#4"/>
    <dgm:cxn modelId="{DCB59B27-52E5-ED43-ACF9-A73083ED9ADA}" type="presParOf" srcId="{24593BF2-480C-F64F-8858-CD6F7862401E}" destId="{07F9BBDE-C1C1-1B49-A3FB-BD4ECF2D3D34}" srcOrd="2" destOrd="0" presId="urn:microsoft.com/office/officeart/2005/8/layout/pList2#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1531ECF-38B9-AA4F-8D8B-1DA5E52A1CFF}" type="doc">
      <dgm:prSet loTypeId="urn:microsoft.com/office/officeart/2005/8/layout/pList2#4" loCatId="list" qsTypeId="urn:microsoft.com/office/officeart/2005/8/quickstyle/simple4" qsCatId="simple" csTypeId="urn:microsoft.com/office/officeart/2005/8/colors/accent1_2" csCatId="accent1" phldr="1"/>
      <dgm:spPr/>
    </dgm:pt>
    <dgm:pt modelId="{BF82A1BE-05E7-7049-B34D-CC918C3E069B}">
      <dgm:prSet phldrT="[Text]"/>
      <dgm:spPr>
        <a:solidFill>
          <a:schemeClr val="accent5">
            <a:lumMod val="75000"/>
          </a:schemeClr>
        </a:solidFill>
      </dgm:spPr>
      <dgm:t>
        <a:bodyPr/>
        <a:lstStyle/>
        <a:p>
          <a:r>
            <a:rPr lang="en-US" dirty="0" smtClean="0">
              <a:latin typeface="Arial" charset="0"/>
              <a:ea typeface="Arial" charset="0"/>
              <a:cs typeface="Arial" charset="0"/>
            </a:rPr>
            <a:t>Coach 1:1</a:t>
          </a:r>
          <a:endParaRPr lang="en-US" dirty="0">
            <a:latin typeface="Arial" charset="0"/>
            <a:ea typeface="Arial" charset="0"/>
            <a:cs typeface="Arial" charset="0"/>
          </a:endParaRPr>
        </a:p>
      </dgm:t>
    </dgm:pt>
    <dgm:pt modelId="{AB396EAC-98BD-674F-B916-BB1684B72FA7}" type="parTrans" cxnId="{5E849A2C-55EC-B747-9542-4D9352384DBF}">
      <dgm:prSet/>
      <dgm:spPr/>
      <dgm:t>
        <a:bodyPr/>
        <a:lstStyle/>
        <a:p>
          <a:endParaRPr lang="en-US"/>
        </a:p>
      </dgm:t>
    </dgm:pt>
    <dgm:pt modelId="{6989E035-62FC-B440-B591-0195693C8489}" type="sibTrans" cxnId="{5E849A2C-55EC-B747-9542-4D9352384DBF}">
      <dgm:prSet/>
      <dgm:spPr/>
      <dgm:t>
        <a:bodyPr/>
        <a:lstStyle/>
        <a:p>
          <a:endParaRPr lang="en-US"/>
        </a:p>
      </dgm:t>
    </dgm:pt>
    <dgm:pt modelId="{367DAC2D-1DB0-4741-9D54-991AA0AC295F}">
      <dgm:prSet phldrT="[Text]"/>
      <dgm:spPr>
        <a:solidFill>
          <a:schemeClr val="accent5">
            <a:lumMod val="75000"/>
          </a:schemeClr>
        </a:solidFill>
      </dgm:spPr>
      <dgm:t>
        <a:bodyPr/>
        <a:lstStyle/>
        <a:p>
          <a:r>
            <a:rPr lang="en-US" b="0" dirty="0" smtClean="0">
              <a:latin typeface="Arial" charset="0"/>
              <a:ea typeface="Arial" charset="0"/>
              <a:cs typeface="Arial" charset="0"/>
            </a:rPr>
            <a:t>Study</a:t>
          </a:r>
          <a:endParaRPr lang="en-US" b="0" dirty="0">
            <a:latin typeface="Arial" charset="0"/>
            <a:ea typeface="Arial" charset="0"/>
            <a:cs typeface="Arial" charset="0"/>
          </a:endParaRPr>
        </a:p>
      </dgm:t>
    </dgm:pt>
    <dgm:pt modelId="{454898DA-DD85-A141-A1B3-26C94B3A8D54}" type="parTrans" cxnId="{86DD18EA-69CC-1949-8104-632DA613E552}">
      <dgm:prSet/>
      <dgm:spPr/>
      <dgm:t>
        <a:bodyPr/>
        <a:lstStyle/>
        <a:p>
          <a:endParaRPr lang="en-US"/>
        </a:p>
      </dgm:t>
    </dgm:pt>
    <dgm:pt modelId="{F96EA998-6EB7-9042-B40F-071E7BD66D3B}" type="sibTrans" cxnId="{86DD18EA-69CC-1949-8104-632DA613E552}">
      <dgm:prSet/>
      <dgm:spPr/>
      <dgm:t>
        <a:bodyPr/>
        <a:lstStyle/>
        <a:p>
          <a:endParaRPr lang="en-US"/>
        </a:p>
      </dgm:t>
    </dgm:pt>
    <dgm:pt modelId="{6449AEFA-8338-F645-B8C2-CE0147958577}">
      <dgm:prSet phldrT="[Text]"/>
      <dgm:spPr>
        <a:solidFill>
          <a:schemeClr val="accent5">
            <a:lumMod val="75000"/>
          </a:schemeClr>
        </a:solidFill>
      </dgm:spPr>
      <dgm:t>
        <a:bodyPr/>
        <a:lstStyle/>
        <a:p>
          <a:r>
            <a:rPr lang="en-US" dirty="0" smtClean="0">
              <a:latin typeface="Arial" charset="0"/>
              <a:ea typeface="Arial" charset="0"/>
              <a:cs typeface="Arial" charset="0"/>
            </a:rPr>
            <a:t>Coach Peers</a:t>
          </a:r>
          <a:endParaRPr lang="en-US" dirty="0">
            <a:latin typeface="Arial" charset="0"/>
            <a:ea typeface="Arial" charset="0"/>
            <a:cs typeface="Arial" charset="0"/>
          </a:endParaRPr>
        </a:p>
      </dgm:t>
    </dgm:pt>
    <dgm:pt modelId="{40F2DF03-3D90-9740-B0C1-91C1FB7153C9}" type="sibTrans" cxnId="{E0110CB7-51C9-B543-9CA4-9997284B4A98}">
      <dgm:prSet/>
      <dgm:spPr/>
      <dgm:t>
        <a:bodyPr/>
        <a:lstStyle/>
        <a:p>
          <a:endParaRPr lang="en-US"/>
        </a:p>
      </dgm:t>
    </dgm:pt>
    <dgm:pt modelId="{7DD85EEA-96D1-C646-9CBB-E5DB5B5E34C0}" type="parTrans" cxnId="{E0110CB7-51C9-B543-9CA4-9997284B4A98}">
      <dgm:prSet/>
      <dgm:spPr/>
      <dgm:t>
        <a:bodyPr/>
        <a:lstStyle/>
        <a:p>
          <a:endParaRPr lang="en-US"/>
        </a:p>
      </dgm:t>
    </dgm:pt>
    <dgm:pt modelId="{A212E19C-D408-4D45-A5B1-75E29C032A9D}">
      <dgm:prSet phldrT="[Text]"/>
      <dgm:spPr>
        <a:solidFill>
          <a:schemeClr val="accent5">
            <a:lumMod val="75000"/>
          </a:schemeClr>
        </a:solidFill>
      </dgm:spPr>
      <dgm:t>
        <a:bodyPr/>
        <a:lstStyle/>
        <a:p>
          <a:r>
            <a:rPr lang="en-US" b="0" dirty="0" smtClean="0">
              <a:latin typeface="Arial" charset="0"/>
              <a:ea typeface="Arial" charset="0"/>
              <a:cs typeface="Arial" charset="0"/>
            </a:rPr>
            <a:t>Observe</a:t>
          </a:r>
          <a:endParaRPr lang="en-US" b="0" dirty="0">
            <a:latin typeface="Arial" charset="0"/>
            <a:ea typeface="Arial" charset="0"/>
            <a:cs typeface="Arial" charset="0"/>
          </a:endParaRPr>
        </a:p>
      </dgm:t>
    </dgm:pt>
    <dgm:pt modelId="{2C097A4F-0A5A-0D4D-B43C-2E165404276F}" type="parTrans" cxnId="{87A1851E-20CB-D44A-8868-04DAB6FF0BA9}">
      <dgm:prSet/>
      <dgm:spPr/>
      <dgm:t>
        <a:bodyPr/>
        <a:lstStyle/>
        <a:p>
          <a:endParaRPr lang="en-US"/>
        </a:p>
      </dgm:t>
    </dgm:pt>
    <dgm:pt modelId="{56781183-603E-9243-B48A-683F20DA319C}" type="sibTrans" cxnId="{87A1851E-20CB-D44A-8868-04DAB6FF0BA9}">
      <dgm:prSet/>
      <dgm:spPr/>
      <dgm:t>
        <a:bodyPr/>
        <a:lstStyle/>
        <a:p>
          <a:endParaRPr lang="en-US"/>
        </a:p>
      </dgm:t>
    </dgm:pt>
    <dgm:pt modelId="{84BA501E-D0EA-9B42-BEA2-15E6664BEFBC}" type="pres">
      <dgm:prSet presAssocID="{81531ECF-38B9-AA4F-8D8B-1DA5E52A1CFF}" presName="Name0" presStyleCnt="0">
        <dgm:presLayoutVars>
          <dgm:dir/>
          <dgm:resizeHandles val="exact"/>
        </dgm:presLayoutVars>
      </dgm:prSet>
      <dgm:spPr/>
    </dgm:pt>
    <dgm:pt modelId="{FA2DEA80-D1EB-DB46-8641-9410AA6691B6}" type="pres">
      <dgm:prSet presAssocID="{81531ECF-38B9-AA4F-8D8B-1DA5E52A1CFF}" presName="bkgdShp" presStyleLbl="alignAccFollowNode1" presStyleIdx="0" presStyleCnt="1"/>
      <dgm:spPr>
        <a:solidFill>
          <a:srgbClr val="00703C">
            <a:alpha val="90000"/>
          </a:srgbClr>
        </a:solidFill>
      </dgm:spPr>
      <dgm:t>
        <a:bodyPr/>
        <a:lstStyle/>
        <a:p>
          <a:endParaRPr lang="en-US"/>
        </a:p>
      </dgm:t>
    </dgm:pt>
    <dgm:pt modelId="{EC1DE292-14E6-CD43-B77E-3A7F942260CE}" type="pres">
      <dgm:prSet presAssocID="{81531ECF-38B9-AA4F-8D8B-1DA5E52A1CFF}" presName="linComp" presStyleCnt="0"/>
      <dgm:spPr/>
    </dgm:pt>
    <dgm:pt modelId="{37B00418-EB45-5049-9419-76A6635E797B}" type="pres">
      <dgm:prSet presAssocID="{367DAC2D-1DB0-4741-9D54-991AA0AC295F}" presName="compNode" presStyleCnt="0"/>
      <dgm:spPr/>
    </dgm:pt>
    <dgm:pt modelId="{22524714-BDCF-B44C-88C4-406CBFB460AA}" type="pres">
      <dgm:prSet presAssocID="{367DAC2D-1DB0-4741-9D54-991AA0AC295F}" presName="node" presStyleLbl="node1" presStyleIdx="0" presStyleCnt="4">
        <dgm:presLayoutVars>
          <dgm:bulletEnabled val="1"/>
        </dgm:presLayoutVars>
      </dgm:prSet>
      <dgm:spPr/>
      <dgm:t>
        <a:bodyPr/>
        <a:lstStyle/>
        <a:p>
          <a:endParaRPr lang="en-US"/>
        </a:p>
      </dgm:t>
    </dgm:pt>
    <dgm:pt modelId="{8EF3A984-27E7-CC45-A77E-DB8B9341C2E9}" type="pres">
      <dgm:prSet presAssocID="{367DAC2D-1DB0-4741-9D54-991AA0AC295F}" presName="invisiNode" presStyleLbl="node1" presStyleIdx="0" presStyleCnt="4"/>
      <dgm:spPr/>
    </dgm:pt>
    <dgm:pt modelId="{247CA680-4075-CE4A-8325-524B00126CF6}" type="pres">
      <dgm:prSet presAssocID="{367DAC2D-1DB0-4741-9D54-991AA0AC295F}" presName="imagNode" presStyleLbl="fgImgPlace1" presStyleIdx="0" presStyleCnt="4"/>
      <dgm:spPr>
        <a:blipFill rotWithShape="0">
          <a:blip xmlns:r="http://schemas.openxmlformats.org/officeDocument/2006/relationships" r:embed="rId1"/>
          <a:stretch>
            <a:fillRect/>
          </a:stretch>
        </a:blipFill>
      </dgm:spPr>
    </dgm:pt>
    <dgm:pt modelId="{58C105A6-8EAB-7D45-8B3A-D29F4AFFB0CB}" type="pres">
      <dgm:prSet presAssocID="{F96EA998-6EB7-9042-B40F-071E7BD66D3B}" presName="sibTrans" presStyleLbl="sibTrans2D1" presStyleIdx="0" presStyleCnt="0"/>
      <dgm:spPr/>
      <dgm:t>
        <a:bodyPr/>
        <a:lstStyle/>
        <a:p>
          <a:endParaRPr lang="en-US"/>
        </a:p>
      </dgm:t>
    </dgm:pt>
    <dgm:pt modelId="{867F4C30-345C-2F42-8496-822AF309AAA4}" type="pres">
      <dgm:prSet presAssocID="{A212E19C-D408-4D45-A5B1-75E29C032A9D}" presName="compNode" presStyleCnt="0"/>
      <dgm:spPr/>
    </dgm:pt>
    <dgm:pt modelId="{4A733B4A-9134-564D-ABAA-A0297F0BC669}" type="pres">
      <dgm:prSet presAssocID="{A212E19C-D408-4D45-A5B1-75E29C032A9D}" presName="node" presStyleLbl="node1" presStyleIdx="1" presStyleCnt="4">
        <dgm:presLayoutVars>
          <dgm:bulletEnabled val="1"/>
        </dgm:presLayoutVars>
      </dgm:prSet>
      <dgm:spPr/>
      <dgm:t>
        <a:bodyPr/>
        <a:lstStyle/>
        <a:p>
          <a:endParaRPr lang="en-US"/>
        </a:p>
      </dgm:t>
    </dgm:pt>
    <dgm:pt modelId="{D47BC7C8-EE0D-A643-8F12-5A3C55009ACF}" type="pres">
      <dgm:prSet presAssocID="{A212E19C-D408-4D45-A5B1-75E29C032A9D}" presName="invisiNode" presStyleLbl="node1" presStyleIdx="1" presStyleCnt="4"/>
      <dgm:spPr/>
    </dgm:pt>
    <dgm:pt modelId="{B68A68A5-ED8F-A144-8BF6-B20149F5BEF3}" type="pres">
      <dgm:prSet presAssocID="{A212E19C-D408-4D45-A5B1-75E29C032A9D}" presName="imagNode" presStyleLbl="fgImgPlace1" presStyleIdx="1" presStyleCnt="4"/>
      <dgm:spPr>
        <a:blipFill rotWithShape="1">
          <a:blip xmlns:r="http://schemas.openxmlformats.org/officeDocument/2006/relationships" r:embed="rId2"/>
          <a:stretch>
            <a:fillRect/>
          </a:stretch>
        </a:blipFill>
      </dgm:spPr>
    </dgm:pt>
    <dgm:pt modelId="{57DB3241-2127-3942-8EE5-F9A1AA9E0D62}" type="pres">
      <dgm:prSet presAssocID="{56781183-603E-9243-B48A-683F20DA319C}" presName="sibTrans" presStyleLbl="sibTrans2D1" presStyleIdx="0" presStyleCnt="0"/>
      <dgm:spPr/>
      <dgm:t>
        <a:bodyPr/>
        <a:lstStyle/>
        <a:p>
          <a:endParaRPr lang="en-US"/>
        </a:p>
      </dgm:t>
    </dgm:pt>
    <dgm:pt modelId="{D0D7BA6F-B7A4-1740-84F2-CE542812D63B}" type="pres">
      <dgm:prSet presAssocID="{BF82A1BE-05E7-7049-B34D-CC918C3E069B}" presName="compNode" presStyleCnt="0"/>
      <dgm:spPr/>
    </dgm:pt>
    <dgm:pt modelId="{EC2FDBBE-29DA-2A49-98F0-3F908066659A}" type="pres">
      <dgm:prSet presAssocID="{BF82A1BE-05E7-7049-B34D-CC918C3E069B}" presName="node" presStyleLbl="node1" presStyleIdx="2" presStyleCnt="4">
        <dgm:presLayoutVars>
          <dgm:bulletEnabled val="1"/>
        </dgm:presLayoutVars>
      </dgm:prSet>
      <dgm:spPr/>
      <dgm:t>
        <a:bodyPr/>
        <a:lstStyle/>
        <a:p>
          <a:endParaRPr lang="en-US"/>
        </a:p>
      </dgm:t>
    </dgm:pt>
    <dgm:pt modelId="{588B7B38-51D3-064F-945E-7C2077585C39}" type="pres">
      <dgm:prSet presAssocID="{BF82A1BE-05E7-7049-B34D-CC918C3E069B}" presName="invisiNode" presStyleLbl="node1" presStyleIdx="2" presStyleCnt="4"/>
      <dgm:spPr/>
    </dgm:pt>
    <dgm:pt modelId="{43827671-E591-CB4B-89E5-60C770ACF562}" type="pres">
      <dgm:prSet presAssocID="{BF82A1BE-05E7-7049-B34D-CC918C3E069B}" presName="imagNode" presStyleLbl="fgImgPlace1" presStyleIdx="2" presStyleCnt="4" custLinFactX="19175" custLinFactNeighborX="100000" custLinFactNeighborY="4374"/>
      <dgm:spPr>
        <a:blipFill rotWithShape="0">
          <a:blip xmlns:r="http://schemas.openxmlformats.org/officeDocument/2006/relationships" r:embed="rId3"/>
          <a:stretch>
            <a:fillRect/>
          </a:stretch>
        </a:blipFill>
      </dgm:spPr>
      <dgm:t>
        <a:bodyPr/>
        <a:lstStyle/>
        <a:p>
          <a:endParaRPr lang="en-US"/>
        </a:p>
      </dgm:t>
    </dgm:pt>
    <dgm:pt modelId="{3307C9CC-B633-5C43-8797-E545FE657F44}" type="pres">
      <dgm:prSet presAssocID="{6989E035-62FC-B440-B591-0195693C8489}" presName="sibTrans" presStyleLbl="sibTrans2D1" presStyleIdx="0" presStyleCnt="0"/>
      <dgm:spPr/>
      <dgm:t>
        <a:bodyPr/>
        <a:lstStyle/>
        <a:p>
          <a:endParaRPr lang="en-US"/>
        </a:p>
      </dgm:t>
    </dgm:pt>
    <dgm:pt modelId="{24593BF2-480C-F64F-8858-CD6F7862401E}" type="pres">
      <dgm:prSet presAssocID="{6449AEFA-8338-F645-B8C2-CE0147958577}" presName="compNode" presStyleCnt="0"/>
      <dgm:spPr/>
    </dgm:pt>
    <dgm:pt modelId="{115D75A4-1DD1-234B-8D11-BC984DC3CD10}" type="pres">
      <dgm:prSet presAssocID="{6449AEFA-8338-F645-B8C2-CE0147958577}" presName="node" presStyleLbl="node1" presStyleIdx="3" presStyleCnt="4">
        <dgm:presLayoutVars>
          <dgm:bulletEnabled val="1"/>
        </dgm:presLayoutVars>
      </dgm:prSet>
      <dgm:spPr/>
      <dgm:t>
        <a:bodyPr/>
        <a:lstStyle/>
        <a:p>
          <a:endParaRPr lang="en-US"/>
        </a:p>
      </dgm:t>
    </dgm:pt>
    <dgm:pt modelId="{78A131CF-3F48-5C4E-B997-04142292409E}" type="pres">
      <dgm:prSet presAssocID="{6449AEFA-8338-F645-B8C2-CE0147958577}" presName="invisiNode" presStyleLbl="node1" presStyleIdx="3" presStyleCnt="4"/>
      <dgm:spPr/>
    </dgm:pt>
    <dgm:pt modelId="{07F9BBDE-C1C1-1B49-A3FB-BD4ECF2D3D34}" type="pres">
      <dgm:prSet presAssocID="{6449AEFA-8338-F645-B8C2-CE0147958577}" presName="imagNode" presStyleLbl="fgImgPlace1" presStyleIdx="3" presStyleCnt="4" custLinFactX="-10328" custLinFactNeighborX="-100000" custLinFactNeighborY="1814"/>
      <dgm:spPr>
        <a:blipFill rotWithShape="0">
          <a:blip xmlns:r="http://schemas.openxmlformats.org/officeDocument/2006/relationships" r:embed="rId4"/>
          <a:stretch>
            <a:fillRect/>
          </a:stretch>
        </a:blipFill>
      </dgm:spPr>
      <dgm:t>
        <a:bodyPr/>
        <a:lstStyle/>
        <a:p>
          <a:endParaRPr lang="en-US"/>
        </a:p>
      </dgm:t>
    </dgm:pt>
  </dgm:ptLst>
  <dgm:cxnLst>
    <dgm:cxn modelId="{44C3019B-6FC2-944F-BB0F-F70906D5CD13}" type="presOf" srcId="{367DAC2D-1DB0-4741-9D54-991AA0AC295F}" destId="{22524714-BDCF-B44C-88C4-406CBFB460AA}" srcOrd="0" destOrd="0" presId="urn:microsoft.com/office/officeart/2005/8/layout/pList2#4"/>
    <dgm:cxn modelId="{ED3475AA-3F5D-3042-8840-4AE1BDA95B3B}" type="presOf" srcId="{56781183-603E-9243-B48A-683F20DA319C}" destId="{57DB3241-2127-3942-8EE5-F9A1AA9E0D62}" srcOrd="0" destOrd="0" presId="urn:microsoft.com/office/officeart/2005/8/layout/pList2#4"/>
    <dgm:cxn modelId="{87A1851E-20CB-D44A-8868-04DAB6FF0BA9}" srcId="{81531ECF-38B9-AA4F-8D8B-1DA5E52A1CFF}" destId="{A212E19C-D408-4D45-A5B1-75E29C032A9D}" srcOrd="1" destOrd="0" parTransId="{2C097A4F-0A5A-0D4D-B43C-2E165404276F}" sibTransId="{56781183-603E-9243-B48A-683F20DA319C}"/>
    <dgm:cxn modelId="{246A4EFB-8ED5-264F-8D09-E9A3F1DE0D76}" type="presOf" srcId="{81531ECF-38B9-AA4F-8D8B-1DA5E52A1CFF}" destId="{84BA501E-D0EA-9B42-BEA2-15E6664BEFBC}" srcOrd="0" destOrd="0" presId="urn:microsoft.com/office/officeart/2005/8/layout/pList2#4"/>
    <dgm:cxn modelId="{5DF72FAA-760C-C847-9C0E-27B301955662}" type="presOf" srcId="{F96EA998-6EB7-9042-B40F-071E7BD66D3B}" destId="{58C105A6-8EAB-7D45-8B3A-D29F4AFFB0CB}" srcOrd="0" destOrd="0" presId="urn:microsoft.com/office/officeart/2005/8/layout/pList2#4"/>
    <dgm:cxn modelId="{40F88D80-2DC6-1B47-BB66-815869A7DCE9}" type="presOf" srcId="{6449AEFA-8338-F645-B8C2-CE0147958577}" destId="{115D75A4-1DD1-234B-8D11-BC984DC3CD10}" srcOrd="0" destOrd="0" presId="urn:microsoft.com/office/officeart/2005/8/layout/pList2#4"/>
    <dgm:cxn modelId="{E0110CB7-51C9-B543-9CA4-9997284B4A98}" srcId="{81531ECF-38B9-AA4F-8D8B-1DA5E52A1CFF}" destId="{6449AEFA-8338-F645-B8C2-CE0147958577}" srcOrd="3" destOrd="0" parTransId="{7DD85EEA-96D1-C646-9CBB-E5DB5B5E34C0}" sibTransId="{40F2DF03-3D90-9740-B0C1-91C1FB7153C9}"/>
    <dgm:cxn modelId="{5E849A2C-55EC-B747-9542-4D9352384DBF}" srcId="{81531ECF-38B9-AA4F-8D8B-1DA5E52A1CFF}" destId="{BF82A1BE-05E7-7049-B34D-CC918C3E069B}" srcOrd="2" destOrd="0" parTransId="{AB396EAC-98BD-674F-B916-BB1684B72FA7}" sibTransId="{6989E035-62FC-B440-B591-0195693C8489}"/>
    <dgm:cxn modelId="{C69A43BF-D61B-D043-AE61-F038E8368B3D}" type="presOf" srcId="{BF82A1BE-05E7-7049-B34D-CC918C3E069B}" destId="{EC2FDBBE-29DA-2A49-98F0-3F908066659A}" srcOrd="0" destOrd="0" presId="urn:microsoft.com/office/officeart/2005/8/layout/pList2#4"/>
    <dgm:cxn modelId="{1C08B0EB-A475-D74B-B19E-248C0C938CF5}" type="presOf" srcId="{A212E19C-D408-4D45-A5B1-75E29C032A9D}" destId="{4A733B4A-9134-564D-ABAA-A0297F0BC669}" srcOrd="0" destOrd="0" presId="urn:microsoft.com/office/officeart/2005/8/layout/pList2#4"/>
    <dgm:cxn modelId="{86DD18EA-69CC-1949-8104-632DA613E552}" srcId="{81531ECF-38B9-AA4F-8D8B-1DA5E52A1CFF}" destId="{367DAC2D-1DB0-4741-9D54-991AA0AC295F}" srcOrd="0" destOrd="0" parTransId="{454898DA-DD85-A141-A1B3-26C94B3A8D54}" sibTransId="{F96EA998-6EB7-9042-B40F-071E7BD66D3B}"/>
    <dgm:cxn modelId="{FFC574EC-A130-2C4E-A1D8-1DBE075B96F7}" type="presOf" srcId="{6989E035-62FC-B440-B591-0195693C8489}" destId="{3307C9CC-B633-5C43-8797-E545FE657F44}" srcOrd="0" destOrd="0" presId="urn:microsoft.com/office/officeart/2005/8/layout/pList2#4"/>
    <dgm:cxn modelId="{296DE262-8B5D-0740-8D45-B9C924F35666}" type="presParOf" srcId="{84BA501E-D0EA-9B42-BEA2-15E6664BEFBC}" destId="{FA2DEA80-D1EB-DB46-8641-9410AA6691B6}" srcOrd="0" destOrd="0" presId="urn:microsoft.com/office/officeart/2005/8/layout/pList2#4"/>
    <dgm:cxn modelId="{F03F6586-CEC0-C341-99D8-1A21B105D708}" type="presParOf" srcId="{84BA501E-D0EA-9B42-BEA2-15E6664BEFBC}" destId="{EC1DE292-14E6-CD43-B77E-3A7F942260CE}" srcOrd="1" destOrd="0" presId="urn:microsoft.com/office/officeart/2005/8/layout/pList2#4"/>
    <dgm:cxn modelId="{CBC904E8-74EB-B84E-A008-6ECAB66848D2}" type="presParOf" srcId="{EC1DE292-14E6-CD43-B77E-3A7F942260CE}" destId="{37B00418-EB45-5049-9419-76A6635E797B}" srcOrd="0" destOrd="0" presId="urn:microsoft.com/office/officeart/2005/8/layout/pList2#4"/>
    <dgm:cxn modelId="{7FD4EAED-75A5-7042-B164-B5D98DCAF574}" type="presParOf" srcId="{37B00418-EB45-5049-9419-76A6635E797B}" destId="{22524714-BDCF-B44C-88C4-406CBFB460AA}" srcOrd="0" destOrd="0" presId="urn:microsoft.com/office/officeart/2005/8/layout/pList2#4"/>
    <dgm:cxn modelId="{9377ED2D-C289-1749-BFAE-C5E62139A0A2}" type="presParOf" srcId="{37B00418-EB45-5049-9419-76A6635E797B}" destId="{8EF3A984-27E7-CC45-A77E-DB8B9341C2E9}" srcOrd="1" destOrd="0" presId="urn:microsoft.com/office/officeart/2005/8/layout/pList2#4"/>
    <dgm:cxn modelId="{B9D0B61A-1810-2444-83DB-BFB3A097E66B}" type="presParOf" srcId="{37B00418-EB45-5049-9419-76A6635E797B}" destId="{247CA680-4075-CE4A-8325-524B00126CF6}" srcOrd="2" destOrd="0" presId="urn:microsoft.com/office/officeart/2005/8/layout/pList2#4"/>
    <dgm:cxn modelId="{1CB833B8-C474-1444-A6E7-10177BDC248C}" type="presParOf" srcId="{EC1DE292-14E6-CD43-B77E-3A7F942260CE}" destId="{58C105A6-8EAB-7D45-8B3A-D29F4AFFB0CB}" srcOrd="1" destOrd="0" presId="urn:microsoft.com/office/officeart/2005/8/layout/pList2#4"/>
    <dgm:cxn modelId="{AB9CC5A8-A40C-3D4C-A260-47AF010DD004}" type="presParOf" srcId="{EC1DE292-14E6-CD43-B77E-3A7F942260CE}" destId="{867F4C30-345C-2F42-8496-822AF309AAA4}" srcOrd="2" destOrd="0" presId="urn:microsoft.com/office/officeart/2005/8/layout/pList2#4"/>
    <dgm:cxn modelId="{13C03B14-0DEC-DC4B-B9A3-3C29BAA27531}" type="presParOf" srcId="{867F4C30-345C-2F42-8496-822AF309AAA4}" destId="{4A733B4A-9134-564D-ABAA-A0297F0BC669}" srcOrd="0" destOrd="0" presId="urn:microsoft.com/office/officeart/2005/8/layout/pList2#4"/>
    <dgm:cxn modelId="{A04850D6-C920-FD41-AAE9-3F9A4A4FCD34}" type="presParOf" srcId="{867F4C30-345C-2F42-8496-822AF309AAA4}" destId="{D47BC7C8-EE0D-A643-8F12-5A3C55009ACF}" srcOrd="1" destOrd="0" presId="urn:microsoft.com/office/officeart/2005/8/layout/pList2#4"/>
    <dgm:cxn modelId="{9428DAC8-C200-874C-AB05-93532930D2D7}" type="presParOf" srcId="{867F4C30-345C-2F42-8496-822AF309AAA4}" destId="{B68A68A5-ED8F-A144-8BF6-B20149F5BEF3}" srcOrd="2" destOrd="0" presId="urn:microsoft.com/office/officeart/2005/8/layout/pList2#4"/>
    <dgm:cxn modelId="{E8ED7DC8-00EA-4A47-ABE3-1EA9AC9F7BC6}" type="presParOf" srcId="{EC1DE292-14E6-CD43-B77E-3A7F942260CE}" destId="{57DB3241-2127-3942-8EE5-F9A1AA9E0D62}" srcOrd="3" destOrd="0" presId="urn:microsoft.com/office/officeart/2005/8/layout/pList2#4"/>
    <dgm:cxn modelId="{21A531C5-9A5D-BE49-A085-FACD1C02EF6F}" type="presParOf" srcId="{EC1DE292-14E6-CD43-B77E-3A7F942260CE}" destId="{D0D7BA6F-B7A4-1740-84F2-CE542812D63B}" srcOrd="4" destOrd="0" presId="urn:microsoft.com/office/officeart/2005/8/layout/pList2#4"/>
    <dgm:cxn modelId="{8B4372C2-F8BC-9D4A-AE40-87D9976FD1B6}" type="presParOf" srcId="{D0D7BA6F-B7A4-1740-84F2-CE542812D63B}" destId="{EC2FDBBE-29DA-2A49-98F0-3F908066659A}" srcOrd="0" destOrd="0" presId="urn:microsoft.com/office/officeart/2005/8/layout/pList2#4"/>
    <dgm:cxn modelId="{8FA175DB-2ED3-D54B-A4F1-8C8F4DDEE310}" type="presParOf" srcId="{D0D7BA6F-B7A4-1740-84F2-CE542812D63B}" destId="{588B7B38-51D3-064F-945E-7C2077585C39}" srcOrd="1" destOrd="0" presId="urn:microsoft.com/office/officeart/2005/8/layout/pList2#4"/>
    <dgm:cxn modelId="{24C4C097-3817-1F4A-96FD-C8DBB1CEB62A}" type="presParOf" srcId="{D0D7BA6F-B7A4-1740-84F2-CE542812D63B}" destId="{43827671-E591-CB4B-89E5-60C770ACF562}" srcOrd="2" destOrd="0" presId="urn:microsoft.com/office/officeart/2005/8/layout/pList2#4"/>
    <dgm:cxn modelId="{EE081AB5-E5AD-A043-AF5A-D8A1D5BE745A}" type="presParOf" srcId="{EC1DE292-14E6-CD43-B77E-3A7F942260CE}" destId="{3307C9CC-B633-5C43-8797-E545FE657F44}" srcOrd="5" destOrd="0" presId="urn:microsoft.com/office/officeart/2005/8/layout/pList2#4"/>
    <dgm:cxn modelId="{CB7C4732-0232-4248-9996-2E4DD9ED833A}" type="presParOf" srcId="{EC1DE292-14E6-CD43-B77E-3A7F942260CE}" destId="{24593BF2-480C-F64F-8858-CD6F7862401E}" srcOrd="6" destOrd="0" presId="urn:microsoft.com/office/officeart/2005/8/layout/pList2#4"/>
    <dgm:cxn modelId="{32848BA1-B82C-D74E-97B3-226E24B1EAE3}" type="presParOf" srcId="{24593BF2-480C-F64F-8858-CD6F7862401E}" destId="{115D75A4-1DD1-234B-8D11-BC984DC3CD10}" srcOrd="0" destOrd="0" presId="urn:microsoft.com/office/officeart/2005/8/layout/pList2#4"/>
    <dgm:cxn modelId="{1FDF55C7-A1F1-0F4F-B1D1-F71CC424072D}" type="presParOf" srcId="{24593BF2-480C-F64F-8858-CD6F7862401E}" destId="{78A131CF-3F48-5C4E-B997-04142292409E}" srcOrd="1" destOrd="0" presId="urn:microsoft.com/office/officeart/2005/8/layout/pList2#4"/>
    <dgm:cxn modelId="{55FBD8B8-D857-8F40-935C-8F28E432AE2B}" type="presParOf" srcId="{24593BF2-480C-F64F-8858-CD6F7862401E}" destId="{07F9BBDE-C1C1-1B49-A3FB-BD4ECF2D3D34}" srcOrd="2" destOrd="0" presId="urn:microsoft.com/office/officeart/2005/8/layout/pList2#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D63A6DF-1247-9147-8415-E2B1B66EED60}" type="doc">
      <dgm:prSet loTypeId="urn:microsoft.com/office/officeart/2005/8/layout/cycle6" loCatId="cycle" qsTypeId="urn:microsoft.com/office/officeart/2005/8/quickstyle/simple4" qsCatId="simple" csTypeId="urn:microsoft.com/office/officeart/2005/8/colors/accent0_3" csCatId="mainScheme" phldr="1"/>
      <dgm:spPr/>
      <dgm:t>
        <a:bodyPr/>
        <a:lstStyle/>
        <a:p>
          <a:endParaRPr lang="en-US"/>
        </a:p>
      </dgm:t>
    </dgm:pt>
    <dgm:pt modelId="{5C27D1AA-37F8-304C-B632-E1E5271F99B3}">
      <dgm:prSet custT="1"/>
      <dgm:spPr>
        <a:solidFill>
          <a:schemeClr val="accent5">
            <a:lumMod val="75000"/>
          </a:schemeClr>
        </a:solidFill>
      </dgm:spPr>
      <dgm:t>
        <a:bodyPr/>
        <a:lstStyle/>
        <a:p>
          <a:pPr rtl="0"/>
          <a:r>
            <a:rPr lang="en-US" sz="1600" b="1" dirty="0" smtClean="0">
              <a:solidFill>
                <a:schemeClr val="bg1"/>
              </a:solidFill>
              <a:latin typeface="Arial" charset="0"/>
              <a:ea typeface="Arial" charset="0"/>
              <a:cs typeface="Arial" charset="0"/>
            </a:rPr>
            <a:t>Situational</a:t>
          </a:r>
          <a:endParaRPr lang="en-US" sz="1600" b="1" dirty="0">
            <a:solidFill>
              <a:schemeClr val="bg1"/>
            </a:solidFill>
            <a:latin typeface="Arial" charset="0"/>
            <a:ea typeface="Arial" charset="0"/>
            <a:cs typeface="Arial" charset="0"/>
          </a:endParaRPr>
        </a:p>
      </dgm:t>
    </dgm:pt>
    <dgm:pt modelId="{41C5D06F-DA45-F14A-B129-2D7B43BFCD56}" type="parTrans" cxnId="{50E58D26-5A34-9B4A-ABE5-57A9BD1376BE}">
      <dgm:prSet/>
      <dgm:spPr/>
      <dgm:t>
        <a:bodyPr/>
        <a:lstStyle/>
        <a:p>
          <a:endParaRPr lang="en-US"/>
        </a:p>
      </dgm:t>
    </dgm:pt>
    <dgm:pt modelId="{FBD758B6-4D08-6E42-9FC8-082A00FFB9D2}" type="sibTrans" cxnId="{50E58D26-5A34-9B4A-ABE5-57A9BD1376BE}">
      <dgm:prSet/>
      <dgm:spPr/>
      <dgm:t>
        <a:bodyPr/>
        <a:lstStyle/>
        <a:p>
          <a:endParaRPr lang="en-US"/>
        </a:p>
      </dgm:t>
    </dgm:pt>
    <dgm:pt modelId="{72BD39B8-D2AC-0A40-8208-8E662A65C1A5}">
      <dgm:prSet custT="1"/>
      <dgm:spPr>
        <a:solidFill>
          <a:schemeClr val="accent5">
            <a:lumMod val="75000"/>
          </a:schemeClr>
        </a:solidFill>
      </dgm:spPr>
      <dgm:t>
        <a:bodyPr/>
        <a:lstStyle/>
        <a:p>
          <a:pPr rtl="0"/>
          <a:r>
            <a:rPr lang="en-US" sz="1600" b="1" dirty="0" smtClean="0">
              <a:solidFill>
                <a:schemeClr val="bg1"/>
              </a:solidFill>
              <a:latin typeface="Arial" charset="0"/>
              <a:ea typeface="Arial" charset="0"/>
              <a:cs typeface="Arial" charset="0"/>
            </a:rPr>
            <a:t>Manageable</a:t>
          </a:r>
          <a:endParaRPr lang="en-US" sz="1600" b="1" dirty="0">
            <a:solidFill>
              <a:schemeClr val="bg1"/>
            </a:solidFill>
            <a:latin typeface="Arial" charset="0"/>
            <a:ea typeface="Arial" charset="0"/>
            <a:cs typeface="Arial" charset="0"/>
          </a:endParaRPr>
        </a:p>
      </dgm:t>
    </dgm:pt>
    <dgm:pt modelId="{6C89EBA3-EC54-6147-8753-9E48E63D57D1}" type="parTrans" cxnId="{9A794D0F-7254-9347-9ADA-A6E84974400F}">
      <dgm:prSet/>
      <dgm:spPr/>
      <dgm:t>
        <a:bodyPr/>
        <a:lstStyle/>
        <a:p>
          <a:endParaRPr lang="en-US"/>
        </a:p>
      </dgm:t>
    </dgm:pt>
    <dgm:pt modelId="{9032ADCD-923F-5D47-B02F-79315412A8C6}" type="sibTrans" cxnId="{9A794D0F-7254-9347-9ADA-A6E84974400F}">
      <dgm:prSet/>
      <dgm:spPr/>
      <dgm:t>
        <a:bodyPr/>
        <a:lstStyle/>
        <a:p>
          <a:endParaRPr lang="en-US"/>
        </a:p>
      </dgm:t>
    </dgm:pt>
    <dgm:pt modelId="{DEE18B2E-1A83-0E41-B021-BC4216DD0095}">
      <dgm:prSet custT="1"/>
      <dgm:spPr>
        <a:solidFill>
          <a:schemeClr val="accent5">
            <a:lumMod val="75000"/>
          </a:schemeClr>
        </a:solidFill>
      </dgm:spPr>
      <dgm:t>
        <a:bodyPr/>
        <a:lstStyle/>
        <a:p>
          <a:pPr rtl="0"/>
          <a:r>
            <a:rPr lang="en-US" sz="1600" b="1" dirty="0" smtClean="0">
              <a:solidFill>
                <a:schemeClr val="bg1"/>
              </a:solidFill>
              <a:latin typeface="Arial" charset="0"/>
              <a:ea typeface="Arial" charset="0"/>
              <a:cs typeface="Arial" charset="0"/>
            </a:rPr>
            <a:t>Specific</a:t>
          </a:r>
          <a:endParaRPr lang="en-US" sz="1600" b="1" dirty="0">
            <a:solidFill>
              <a:schemeClr val="bg1"/>
            </a:solidFill>
            <a:latin typeface="Arial" charset="0"/>
            <a:ea typeface="Arial" charset="0"/>
            <a:cs typeface="Arial" charset="0"/>
          </a:endParaRPr>
        </a:p>
      </dgm:t>
    </dgm:pt>
    <dgm:pt modelId="{5A13A4B7-F51B-2944-ABE6-86189F580F14}" type="parTrans" cxnId="{9889CC85-BBC0-F943-8CC5-C0435494C381}">
      <dgm:prSet/>
      <dgm:spPr/>
      <dgm:t>
        <a:bodyPr/>
        <a:lstStyle/>
        <a:p>
          <a:endParaRPr lang="en-US"/>
        </a:p>
      </dgm:t>
    </dgm:pt>
    <dgm:pt modelId="{4802FC73-0CB4-1744-A7AB-F8E98478104A}" type="sibTrans" cxnId="{9889CC85-BBC0-F943-8CC5-C0435494C381}">
      <dgm:prSet/>
      <dgm:spPr/>
      <dgm:t>
        <a:bodyPr/>
        <a:lstStyle/>
        <a:p>
          <a:endParaRPr lang="en-US"/>
        </a:p>
      </dgm:t>
    </dgm:pt>
    <dgm:pt modelId="{342F0537-36C2-F74B-A4E7-8A9BCE9AE0F1}">
      <dgm:prSet custT="1"/>
      <dgm:spPr>
        <a:solidFill>
          <a:schemeClr val="accent5">
            <a:lumMod val="75000"/>
          </a:schemeClr>
        </a:solidFill>
      </dgm:spPr>
      <dgm:t>
        <a:bodyPr/>
        <a:lstStyle/>
        <a:p>
          <a:pPr rtl="0"/>
          <a:r>
            <a:rPr lang="en-US" sz="1600" b="1" dirty="0" smtClean="0">
              <a:solidFill>
                <a:schemeClr val="bg1"/>
              </a:solidFill>
              <a:latin typeface="Arial" charset="0"/>
              <a:ea typeface="Arial" charset="0"/>
              <a:cs typeface="Arial" charset="0"/>
            </a:rPr>
            <a:t>Meaningful</a:t>
          </a:r>
          <a:endParaRPr lang="en-US" sz="1600" b="1" dirty="0">
            <a:solidFill>
              <a:schemeClr val="bg1"/>
            </a:solidFill>
            <a:latin typeface="Arial" charset="0"/>
            <a:ea typeface="Arial" charset="0"/>
            <a:cs typeface="Arial" charset="0"/>
          </a:endParaRPr>
        </a:p>
      </dgm:t>
    </dgm:pt>
    <dgm:pt modelId="{8BEAF0FD-61CD-1345-9DF2-8D0FB83480BC}" type="parTrans" cxnId="{96B946E1-1CF2-FA49-975B-B5C895CE6FF8}">
      <dgm:prSet/>
      <dgm:spPr/>
      <dgm:t>
        <a:bodyPr/>
        <a:lstStyle/>
        <a:p>
          <a:endParaRPr lang="en-US"/>
        </a:p>
      </dgm:t>
    </dgm:pt>
    <dgm:pt modelId="{8276F1FA-0DD4-3743-A7EE-41DFAFBD871F}" type="sibTrans" cxnId="{96B946E1-1CF2-FA49-975B-B5C895CE6FF8}">
      <dgm:prSet/>
      <dgm:spPr/>
      <dgm:t>
        <a:bodyPr/>
        <a:lstStyle/>
        <a:p>
          <a:endParaRPr lang="en-US"/>
        </a:p>
      </dgm:t>
    </dgm:pt>
    <dgm:pt modelId="{EE8E4BA2-C0D5-CF4D-B209-CCEE57CEAE4F}">
      <dgm:prSet custT="1"/>
      <dgm:spPr>
        <a:solidFill>
          <a:srgbClr val="00703C"/>
        </a:solidFill>
        <a:ln>
          <a:solidFill>
            <a:srgbClr val="00703C"/>
          </a:solidFill>
        </a:ln>
      </dgm:spPr>
      <dgm:t>
        <a:bodyPr/>
        <a:lstStyle/>
        <a:p>
          <a:pPr rtl="0"/>
          <a:r>
            <a:rPr lang="en-US" sz="1600" b="1" dirty="0" smtClean="0">
              <a:solidFill>
                <a:schemeClr val="bg1"/>
              </a:solidFill>
              <a:latin typeface="Arial" charset="0"/>
              <a:ea typeface="Arial" charset="0"/>
              <a:cs typeface="Arial" charset="0"/>
            </a:rPr>
            <a:t>Timely</a:t>
          </a:r>
          <a:endParaRPr lang="en-US" sz="1600" b="1" dirty="0">
            <a:solidFill>
              <a:schemeClr val="bg1"/>
            </a:solidFill>
            <a:latin typeface="Arial" charset="0"/>
            <a:ea typeface="Arial" charset="0"/>
            <a:cs typeface="Arial" charset="0"/>
          </a:endParaRPr>
        </a:p>
      </dgm:t>
    </dgm:pt>
    <dgm:pt modelId="{F41831A7-968F-4745-9B6F-B375CB7233E5}" type="parTrans" cxnId="{17E7D5F7-E0BA-6D4D-AD72-8196111CAE79}">
      <dgm:prSet/>
      <dgm:spPr/>
      <dgm:t>
        <a:bodyPr/>
        <a:lstStyle/>
        <a:p>
          <a:endParaRPr lang="en-US"/>
        </a:p>
      </dgm:t>
    </dgm:pt>
    <dgm:pt modelId="{BC4BE83E-FA9A-6B43-BEF5-C1FE751CA400}" type="sibTrans" cxnId="{17E7D5F7-E0BA-6D4D-AD72-8196111CAE79}">
      <dgm:prSet/>
      <dgm:spPr/>
      <dgm:t>
        <a:bodyPr/>
        <a:lstStyle/>
        <a:p>
          <a:endParaRPr lang="en-US"/>
        </a:p>
      </dgm:t>
    </dgm:pt>
    <dgm:pt modelId="{53C85F2B-8893-BF44-AC2F-B47F40304773}">
      <dgm:prSet custT="1"/>
      <dgm:spPr>
        <a:solidFill>
          <a:schemeClr val="accent5">
            <a:lumMod val="75000"/>
          </a:schemeClr>
        </a:solidFill>
      </dgm:spPr>
      <dgm:t>
        <a:bodyPr/>
        <a:lstStyle/>
        <a:p>
          <a:pPr rtl="0"/>
          <a:r>
            <a:rPr lang="en-US" sz="1600" b="1" dirty="0" smtClean="0">
              <a:solidFill>
                <a:schemeClr val="bg1"/>
              </a:solidFill>
              <a:latin typeface="Arial" charset="0"/>
              <a:ea typeface="Arial" charset="0"/>
              <a:cs typeface="Arial" charset="0"/>
            </a:rPr>
            <a:t>Relevant</a:t>
          </a:r>
          <a:endParaRPr lang="en-US" sz="1600" b="1" dirty="0">
            <a:solidFill>
              <a:schemeClr val="bg1"/>
            </a:solidFill>
            <a:latin typeface="Arial" charset="0"/>
            <a:ea typeface="Arial" charset="0"/>
            <a:cs typeface="Arial" charset="0"/>
          </a:endParaRPr>
        </a:p>
      </dgm:t>
    </dgm:pt>
    <dgm:pt modelId="{D773D3FC-033E-8B4F-9D6E-52C641037B45}" type="parTrans" cxnId="{F31E380A-71E0-B345-92DA-ACF979A4330E}">
      <dgm:prSet/>
      <dgm:spPr/>
      <dgm:t>
        <a:bodyPr/>
        <a:lstStyle/>
        <a:p>
          <a:endParaRPr lang="en-US"/>
        </a:p>
      </dgm:t>
    </dgm:pt>
    <dgm:pt modelId="{A1AEDF95-6723-3E4D-B972-FB6408857D45}" type="sibTrans" cxnId="{F31E380A-71E0-B345-92DA-ACF979A4330E}">
      <dgm:prSet/>
      <dgm:spPr/>
      <dgm:t>
        <a:bodyPr/>
        <a:lstStyle/>
        <a:p>
          <a:endParaRPr lang="en-US"/>
        </a:p>
      </dgm:t>
    </dgm:pt>
    <dgm:pt modelId="{08CFAA00-2C9E-5640-ABE1-DAF6A95A9F97}">
      <dgm:prSet custT="1"/>
      <dgm:spPr>
        <a:solidFill>
          <a:srgbClr val="00703C"/>
        </a:solidFill>
      </dgm:spPr>
      <dgm:t>
        <a:bodyPr/>
        <a:lstStyle/>
        <a:p>
          <a:pPr rtl="0"/>
          <a:r>
            <a:rPr lang="en-US" sz="1600" b="1" dirty="0" smtClean="0">
              <a:solidFill>
                <a:schemeClr val="bg1"/>
              </a:solidFill>
              <a:latin typeface="Arial" charset="0"/>
              <a:ea typeface="Arial" charset="0"/>
              <a:cs typeface="Arial" charset="0"/>
            </a:rPr>
            <a:t>Reliable</a:t>
          </a:r>
          <a:endParaRPr lang="en-US" sz="1600" b="1" dirty="0">
            <a:solidFill>
              <a:schemeClr val="bg1"/>
            </a:solidFill>
            <a:latin typeface="Arial" charset="0"/>
            <a:ea typeface="Arial" charset="0"/>
            <a:cs typeface="Arial" charset="0"/>
          </a:endParaRPr>
        </a:p>
      </dgm:t>
    </dgm:pt>
    <dgm:pt modelId="{9B986919-196B-A341-B238-56A079825FB3}" type="parTrans" cxnId="{25DAA9EC-EF26-D947-BBAA-8AF2551DB7E2}">
      <dgm:prSet/>
      <dgm:spPr/>
      <dgm:t>
        <a:bodyPr/>
        <a:lstStyle/>
        <a:p>
          <a:endParaRPr lang="en-US"/>
        </a:p>
      </dgm:t>
    </dgm:pt>
    <dgm:pt modelId="{725C59D4-2C60-EF4F-8966-731C39B6C936}" type="sibTrans" cxnId="{25DAA9EC-EF26-D947-BBAA-8AF2551DB7E2}">
      <dgm:prSet/>
      <dgm:spPr/>
      <dgm:t>
        <a:bodyPr/>
        <a:lstStyle/>
        <a:p>
          <a:endParaRPr lang="en-US"/>
        </a:p>
      </dgm:t>
    </dgm:pt>
    <dgm:pt modelId="{521B13B2-6873-B84F-8D57-50ADC783C4DD}" type="pres">
      <dgm:prSet presAssocID="{BD63A6DF-1247-9147-8415-E2B1B66EED60}" presName="cycle" presStyleCnt="0">
        <dgm:presLayoutVars>
          <dgm:dir/>
          <dgm:resizeHandles val="exact"/>
        </dgm:presLayoutVars>
      </dgm:prSet>
      <dgm:spPr/>
      <dgm:t>
        <a:bodyPr/>
        <a:lstStyle/>
        <a:p>
          <a:endParaRPr lang="en-US"/>
        </a:p>
      </dgm:t>
    </dgm:pt>
    <dgm:pt modelId="{367436EA-BFC9-E146-83E1-3C78EE2AC2BE}" type="pres">
      <dgm:prSet presAssocID="{5C27D1AA-37F8-304C-B632-E1E5271F99B3}" presName="node" presStyleLbl="node1" presStyleIdx="0" presStyleCnt="7" custScaleX="214027">
        <dgm:presLayoutVars>
          <dgm:bulletEnabled val="1"/>
        </dgm:presLayoutVars>
      </dgm:prSet>
      <dgm:spPr/>
      <dgm:t>
        <a:bodyPr/>
        <a:lstStyle/>
        <a:p>
          <a:endParaRPr lang="en-US"/>
        </a:p>
      </dgm:t>
    </dgm:pt>
    <dgm:pt modelId="{589D0D03-2D6B-5B46-8A2B-552E95A9FA95}" type="pres">
      <dgm:prSet presAssocID="{5C27D1AA-37F8-304C-B632-E1E5271F99B3}" presName="spNode" presStyleCnt="0"/>
      <dgm:spPr/>
    </dgm:pt>
    <dgm:pt modelId="{1E82DCF0-CC89-9A45-94E3-7BFC19B8C7D1}" type="pres">
      <dgm:prSet presAssocID="{FBD758B6-4D08-6E42-9FC8-082A00FFB9D2}" presName="sibTrans" presStyleLbl="sibTrans1D1" presStyleIdx="0" presStyleCnt="7"/>
      <dgm:spPr/>
      <dgm:t>
        <a:bodyPr/>
        <a:lstStyle/>
        <a:p>
          <a:endParaRPr lang="en-US"/>
        </a:p>
      </dgm:t>
    </dgm:pt>
    <dgm:pt modelId="{C0D80840-0634-AB43-BAE6-16247D5CB0A7}" type="pres">
      <dgm:prSet presAssocID="{72BD39B8-D2AC-0A40-8208-8E662A65C1A5}" presName="node" presStyleLbl="node1" presStyleIdx="1" presStyleCnt="7" custScaleX="255011">
        <dgm:presLayoutVars>
          <dgm:bulletEnabled val="1"/>
        </dgm:presLayoutVars>
      </dgm:prSet>
      <dgm:spPr/>
      <dgm:t>
        <a:bodyPr/>
        <a:lstStyle/>
        <a:p>
          <a:endParaRPr lang="en-US"/>
        </a:p>
      </dgm:t>
    </dgm:pt>
    <dgm:pt modelId="{8388F74F-9E98-4449-B32A-CC0CD7E49E38}" type="pres">
      <dgm:prSet presAssocID="{72BD39B8-D2AC-0A40-8208-8E662A65C1A5}" presName="spNode" presStyleCnt="0"/>
      <dgm:spPr/>
    </dgm:pt>
    <dgm:pt modelId="{D8D6251C-159E-9D4A-9053-E0433F554C7D}" type="pres">
      <dgm:prSet presAssocID="{9032ADCD-923F-5D47-B02F-79315412A8C6}" presName="sibTrans" presStyleLbl="sibTrans1D1" presStyleIdx="1" presStyleCnt="7"/>
      <dgm:spPr/>
      <dgm:t>
        <a:bodyPr/>
        <a:lstStyle/>
        <a:p>
          <a:endParaRPr lang="en-US"/>
        </a:p>
      </dgm:t>
    </dgm:pt>
    <dgm:pt modelId="{DD18B4A9-2243-714F-BF57-F4B767FBF3F4}" type="pres">
      <dgm:prSet presAssocID="{DEE18B2E-1A83-0E41-B021-BC4216DD0095}" presName="node" presStyleLbl="node1" presStyleIdx="2" presStyleCnt="7" custScaleX="185437">
        <dgm:presLayoutVars>
          <dgm:bulletEnabled val="1"/>
        </dgm:presLayoutVars>
      </dgm:prSet>
      <dgm:spPr/>
      <dgm:t>
        <a:bodyPr/>
        <a:lstStyle/>
        <a:p>
          <a:endParaRPr lang="en-US"/>
        </a:p>
      </dgm:t>
    </dgm:pt>
    <dgm:pt modelId="{D46CB39B-948A-DA48-9E0E-9DE3D97D434C}" type="pres">
      <dgm:prSet presAssocID="{DEE18B2E-1A83-0E41-B021-BC4216DD0095}" presName="spNode" presStyleCnt="0"/>
      <dgm:spPr/>
    </dgm:pt>
    <dgm:pt modelId="{3D08B00C-0735-C941-BE5A-23BA8C31B450}" type="pres">
      <dgm:prSet presAssocID="{4802FC73-0CB4-1744-A7AB-F8E98478104A}" presName="sibTrans" presStyleLbl="sibTrans1D1" presStyleIdx="2" presStyleCnt="7"/>
      <dgm:spPr/>
      <dgm:t>
        <a:bodyPr/>
        <a:lstStyle/>
        <a:p>
          <a:endParaRPr lang="en-US"/>
        </a:p>
      </dgm:t>
    </dgm:pt>
    <dgm:pt modelId="{A6DF7CEA-79DC-EB40-989E-8C09537F885B}" type="pres">
      <dgm:prSet presAssocID="{342F0537-36C2-F74B-A4E7-8A9BCE9AE0F1}" presName="node" presStyleLbl="node1" presStyleIdx="3" presStyleCnt="7" custScaleX="225789" custRadScaleRad="113286" custRadScaleInc="-47480">
        <dgm:presLayoutVars>
          <dgm:bulletEnabled val="1"/>
        </dgm:presLayoutVars>
      </dgm:prSet>
      <dgm:spPr/>
      <dgm:t>
        <a:bodyPr/>
        <a:lstStyle/>
        <a:p>
          <a:endParaRPr lang="en-US"/>
        </a:p>
      </dgm:t>
    </dgm:pt>
    <dgm:pt modelId="{D884D082-7D26-9640-ABCA-5DD374C093A5}" type="pres">
      <dgm:prSet presAssocID="{342F0537-36C2-F74B-A4E7-8A9BCE9AE0F1}" presName="spNode" presStyleCnt="0"/>
      <dgm:spPr/>
    </dgm:pt>
    <dgm:pt modelId="{C00B7F31-5059-3D4F-A9E5-AA1733E4452C}" type="pres">
      <dgm:prSet presAssocID="{8276F1FA-0DD4-3743-A7EE-41DFAFBD871F}" presName="sibTrans" presStyleLbl="sibTrans1D1" presStyleIdx="3" presStyleCnt="7"/>
      <dgm:spPr/>
      <dgm:t>
        <a:bodyPr/>
        <a:lstStyle/>
        <a:p>
          <a:endParaRPr lang="en-US"/>
        </a:p>
      </dgm:t>
    </dgm:pt>
    <dgm:pt modelId="{0ECC898D-BD26-AB44-9F3E-8F395CDB9F3D}" type="pres">
      <dgm:prSet presAssocID="{EE8E4BA2-C0D5-CF4D-B209-CCEE57CEAE4F}" presName="node" presStyleLbl="node1" presStyleIdx="4" presStyleCnt="7" custScaleX="187394" custRadScaleRad="115411" custRadScaleInc="59767">
        <dgm:presLayoutVars>
          <dgm:bulletEnabled val="1"/>
        </dgm:presLayoutVars>
      </dgm:prSet>
      <dgm:spPr/>
      <dgm:t>
        <a:bodyPr/>
        <a:lstStyle/>
        <a:p>
          <a:endParaRPr lang="en-US"/>
        </a:p>
      </dgm:t>
    </dgm:pt>
    <dgm:pt modelId="{CA8BE846-41C8-164E-A5FC-155B62BECE57}" type="pres">
      <dgm:prSet presAssocID="{EE8E4BA2-C0D5-CF4D-B209-CCEE57CEAE4F}" presName="spNode" presStyleCnt="0"/>
      <dgm:spPr/>
    </dgm:pt>
    <dgm:pt modelId="{CD0C84CC-C870-DD41-9DBB-433431C53A34}" type="pres">
      <dgm:prSet presAssocID="{BC4BE83E-FA9A-6B43-BEF5-C1FE751CA400}" presName="sibTrans" presStyleLbl="sibTrans1D1" presStyleIdx="4" presStyleCnt="7"/>
      <dgm:spPr/>
      <dgm:t>
        <a:bodyPr/>
        <a:lstStyle/>
        <a:p>
          <a:endParaRPr lang="en-US"/>
        </a:p>
      </dgm:t>
    </dgm:pt>
    <dgm:pt modelId="{AF9D74E7-1E93-2546-9F97-2D51EBCEC57C}" type="pres">
      <dgm:prSet presAssocID="{53C85F2B-8893-BF44-AC2F-B47F40304773}" presName="node" presStyleLbl="node1" presStyleIdx="5" presStyleCnt="7" custScaleX="191710">
        <dgm:presLayoutVars>
          <dgm:bulletEnabled val="1"/>
        </dgm:presLayoutVars>
      </dgm:prSet>
      <dgm:spPr/>
      <dgm:t>
        <a:bodyPr/>
        <a:lstStyle/>
        <a:p>
          <a:endParaRPr lang="en-US"/>
        </a:p>
      </dgm:t>
    </dgm:pt>
    <dgm:pt modelId="{2FCE05D2-3B9A-D64D-A544-9670438473CD}" type="pres">
      <dgm:prSet presAssocID="{53C85F2B-8893-BF44-AC2F-B47F40304773}" presName="spNode" presStyleCnt="0"/>
      <dgm:spPr/>
    </dgm:pt>
    <dgm:pt modelId="{A042EA9D-E6B9-3840-9EEE-74A87740920F}" type="pres">
      <dgm:prSet presAssocID="{A1AEDF95-6723-3E4D-B972-FB6408857D45}" presName="sibTrans" presStyleLbl="sibTrans1D1" presStyleIdx="5" presStyleCnt="7"/>
      <dgm:spPr/>
      <dgm:t>
        <a:bodyPr/>
        <a:lstStyle/>
        <a:p>
          <a:endParaRPr lang="en-US"/>
        </a:p>
      </dgm:t>
    </dgm:pt>
    <dgm:pt modelId="{6588F19D-ED5C-C243-8A03-5770CDD45AC4}" type="pres">
      <dgm:prSet presAssocID="{08CFAA00-2C9E-5640-ABE1-DAF6A95A9F97}" presName="node" presStyleLbl="node1" presStyleIdx="6" presStyleCnt="7" custScaleX="190929">
        <dgm:presLayoutVars>
          <dgm:bulletEnabled val="1"/>
        </dgm:presLayoutVars>
      </dgm:prSet>
      <dgm:spPr/>
      <dgm:t>
        <a:bodyPr/>
        <a:lstStyle/>
        <a:p>
          <a:endParaRPr lang="en-US"/>
        </a:p>
      </dgm:t>
    </dgm:pt>
    <dgm:pt modelId="{5B5F93E1-1323-BD4D-8D97-245E025557D8}" type="pres">
      <dgm:prSet presAssocID="{08CFAA00-2C9E-5640-ABE1-DAF6A95A9F97}" presName="spNode" presStyleCnt="0"/>
      <dgm:spPr/>
    </dgm:pt>
    <dgm:pt modelId="{591F42DA-3249-ED40-86D1-6E349FF61706}" type="pres">
      <dgm:prSet presAssocID="{725C59D4-2C60-EF4F-8966-731C39B6C936}" presName="sibTrans" presStyleLbl="sibTrans1D1" presStyleIdx="6" presStyleCnt="7"/>
      <dgm:spPr/>
      <dgm:t>
        <a:bodyPr/>
        <a:lstStyle/>
        <a:p>
          <a:endParaRPr lang="en-US"/>
        </a:p>
      </dgm:t>
    </dgm:pt>
  </dgm:ptLst>
  <dgm:cxnLst>
    <dgm:cxn modelId="{113B9FA6-7945-4F48-9C54-AF5A41CA6407}" type="presOf" srcId="{4802FC73-0CB4-1744-A7AB-F8E98478104A}" destId="{3D08B00C-0735-C941-BE5A-23BA8C31B450}" srcOrd="0" destOrd="0" presId="urn:microsoft.com/office/officeart/2005/8/layout/cycle6"/>
    <dgm:cxn modelId="{17E7D5F7-E0BA-6D4D-AD72-8196111CAE79}" srcId="{BD63A6DF-1247-9147-8415-E2B1B66EED60}" destId="{EE8E4BA2-C0D5-CF4D-B209-CCEE57CEAE4F}" srcOrd="4" destOrd="0" parTransId="{F41831A7-968F-4745-9B6F-B375CB7233E5}" sibTransId="{BC4BE83E-FA9A-6B43-BEF5-C1FE751CA400}"/>
    <dgm:cxn modelId="{038ABB6E-BA62-9648-9AC5-5AA9CDC58B80}" type="presOf" srcId="{9032ADCD-923F-5D47-B02F-79315412A8C6}" destId="{D8D6251C-159E-9D4A-9053-E0433F554C7D}" srcOrd="0" destOrd="0" presId="urn:microsoft.com/office/officeart/2005/8/layout/cycle6"/>
    <dgm:cxn modelId="{25DAA9EC-EF26-D947-BBAA-8AF2551DB7E2}" srcId="{BD63A6DF-1247-9147-8415-E2B1B66EED60}" destId="{08CFAA00-2C9E-5640-ABE1-DAF6A95A9F97}" srcOrd="6" destOrd="0" parTransId="{9B986919-196B-A341-B238-56A079825FB3}" sibTransId="{725C59D4-2C60-EF4F-8966-731C39B6C936}"/>
    <dgm:cxn modelId="{5DBEADFE-1E8A-0046-845F-CABAF47E749C}" type="presOf" srcId="{FBD758B6-4D08-6E42-9FC8-082A00FFB9D2}" destId="{1E82DCF0-CC89-9A45-94E3-7BFC19B8C7D1}" srcOrd="0" destOrd="0" presId="urn:microsoft.com/office/officeart/2005/8/layout/cycle6"/>
    <dgm:cxn modelId="{2BF4DE68-A2B0-244D-BF35-482FB65C6A05}" type="presOf" srcId="{BC4BE83E-FA9A-6B43-BEF5-C1FE751CA400}" destId="{CD0C84CC-C870-DD41-9DBB-433431C53A34}" srcOrd="0" destOrd="0" presId="urn:microsoft.com/office/officeart/2005/8/layout/cycle6"/>
    <dgm:cxn modelId="{9889CC85-BBC0-F943-8CC5-C0435494C381}" srcId="{BD63A6DF-1247-9147-8415-E2B1B66EED60}" destId="{DEE18B2E-1A83-0E41-B021-BC4216DD0095}" srcOrd="2" destOrd="0" parTransId="{5A13A4B7-F51B-2944-ABE6-86189F580F14}" sibTransId="{4802FC73-0CB4-1744-A7AB-F8E98478104A}"/>
    <dgm:cxn modelId="{86F95F46-053E-5949-9AE0-D82FE9D34092}" type="presOf" srcId="{725C59D4-2C60-EF4F-8966-731C39B6C936}" destId="{591F42DA-3249-ED40-86D1-6E349FF61706}" srcOrd="0" destOrd="0" presId="urn:microsoft.com/office/officeart/2005/8/layout/cycle6"/>
    <dgm:cxn modelId="{0267BA8B-D3DF-4D48-85EF-B8EE00A69D55}" type="presOf" srcId="{342F0537-36C2-F74B-A4E7-8A9BCE9AE0F1}" destId="{A6DF7CEA-79DC-EB40-989E-8C09537F885B}" srcOrd="0" destOrd="0" presId="urn:microsoft.com/office/officeart/2005/8/layout/cycle6"/>
    <dgm:cxn modelId="{97A91A62-D31E-084A-BF4E-DA412BF68941}" type="presOf" srcId="{A1AEDF95-6723-3E4D-B972-FB6408857D45}" destId="{A042EA9D-E6B9-3840-9EEE-74A87740920F}" srcOrd="0" destOrd="0" presId="urn:microsoft.com/office/officeart/2005/8/layout/cycle6"/>
    <dgm:cxn modelId="{E77B2B7C-E5A7-954A-AA33-8C979E5606A6}" type="presOf" srcId="{08CFAA00-2C9E-5640-ABE1-DAF6A95A9F97}" destId="{6588F19D-ED5C-C243-8A03-5770CDD45AC4}" srcOrd="0" destOrd="0" presId="urn:microsoft.com/office/officeart/2005/8/layout/cycle6"/>
    <dgm:cxn modelId="{716C5328-FC10-FD47-8EA1-0895FAA94101}" type="presOf" srcId="{DEE18B2E-1A83-0E41-B021-BC4216DD0095}" destId="{DD18B4A9-2243-714F-BF57-F4B767FBF3F4}" srcOrd="0" destOrd="0" presId="urn:microsoft.com/office/officeart/2005/8/layout/cycle6"/>
    <dgm:cxn modelId="{9A794D0F-7254-9347-9ADA-A6E84974400F}" srcId="{BD63A6DF-1247-9147-8415-E2B1B66EED60}" destId="{72BD39B8-D2AC-0A40-8208-8E662A65C1A5}" srcOrd="1" destOrd="0" parTransId="{6C89EBA3-EC54-6147-8753-9E48E63D57D1}" sibTransId="{9032ADCD-923F-5D47-B02F-79315412A8C6}"/>
    <dgm:cxn modelId="{CCC7A773-89B6-BA4D-9947-355C3C99C27D}" type="presOf" srcId="{8276F1FA-0DD4-3743-A7EE-41DFAFBD871F}" destId="{C00B7F31-5059-3D4F-A9E5-AA1733E4452C}" srcOrd="0" destOrd="0" presId="urn:microsoft.com/office/officeart/2005/8/layout/cycle6"/>
    <dgm:cxn modelId="{F31E380A-71E0-B345-92DA-ACF979A4330E}" srcId="{BD63A6DF-1247-9147-8415-E2B1B66EED60}" destId="{53C85F2B-8893-BF44-AC2F-B47F40304773}" srcOrd="5" destOrd="0" parTransId="{D773D3FC-033E-8B4F-9D6E-52C641037B45}" sibTransId="{A1AEDF95-6723-3E4D-B972-FB6408857D45}"/>
    <dgm:cxn modelId="{36A80AFF-5F70-5B43-9945-B9C751052148}" type="presOf" srcId="{EE8E4BA2-C0D5-CF4D-B209-CCEE57CEAE4F}" destId="{0ECC898D-BD26-AB44-9F3E-8F395CDB9F3D}" srcOrd="0" destOrd="0" presId="urn:microsoft.com/office/officeart/2005/8/layout/cycle6"/>
    <dgm:cxn modelId="{AC626D58-FA22-4245-8BA6-AC6D56CA194F}" type="presOf" srcId="{53C85F2B-8893-BF44-AC2F-B47F40304773}" destId="{AF9D74E7-1E93-2546-9F97-2D51EBCEC57C}" srcOrd="0" destOrd="0" presId="urn:microsoft.com/office/officeart/2005/8/layout/cycle6"/>
    <dgm:cxn modelId="{6869F5DF-DA8C-1A4C-8F5B-A733010D635E}" type="presOf" srcId="{BD63A6DF-1247-9147-8415-E2B1B66EED60}" destId="{521B13B2-6873-B84F-8D57-50ADC783C4DD}" srcOrd="0" destOrd="0" presId="urn:microsoft.com/office/officeart/2005/8/layout/cycle6"/>
    <dgm:cxn modelId="{96B946E1-1CF2-FA49-975B-B5C895CE6FF8}" srcId="{BD63A6DF-1247-9147-8415-E2B1B66EED60}" destId="{342F0537-36C2-F74B-A4E7-8A9BCE9AE0F1}" srcOrd="3" destOrd="0" parTransId="{8BEAF0FD-61CD-1345-9DF2-8D0FB83480BC}" sibTransId="{8276F1FA-0DD4-3743-A7EE-41DFAFBD871F}"/>
    <dgm:cxn modelId="{2FA81D40-783C-0E48-8994-59D7C6D1ECAE}" type="presOf" srcId="{72BD39B8-D2AC-0A40-8208-8E662A65C1A5}" destId="{C0D80840-0634-AB43-BAE6-16247D5CB0A7}" srcOrd="0" destOrd="0" presId="urn:microsoft.com/office/officeart/2005/8/layout/cycle6"/>
    <dgm:cxn modelId="{50E58D26-5A34-9B4A-ABE5-57A9BD1376BE}" srcId="{BD63A6DF-1247-9147-8415-E2B1B66EED60}" destId="{5C27D1AA-37F8-304C-B632-E1E5271F99B3}" srcOrd="0" destOrd="0" parTransId="{41C5D06F-DA45-F14A-B129-2D7B43BFCD56}" sibTransId="{FBD758B6-4D08-6E42-9FC8-082A00FFB9D2}"/>
    <dgm:cxn modelId="{34338B53-4658-8040-9BCD-8A06B528F3D6}" type="presOf" srcId="{5C27D1AA-37F8-304C-B632-E1E5271F99B3}" destId="{367436EA-BFC9-E146-83E1-3C78EE2AC2BE}" srcOrd="0" destOrd="0" presId="urn:microsoft.com/office/officeart/2005/8/layout/cycle6"/>
    <dgm:cxn modelId="{D8BF2AA6-F9FE-6E42-97A4-192E93B4E506}" type="presParOf" srcId="{521B13B2-6873-B84F-8D57-50ADC783C4DD}" destId="{367436EA-BFC9-E146-83E1-3C78EE2AC2BE}" srcOrd="0" destOrd="0" presId="urn:microsoft.com/office/officeart/2005/8/layout/cycle6"/>
    <dgm:cxn modelId="{7FD6958E-554E-E345-A567-3B69162E9EF7}" type="presParOf" srcId="{521B13B2-6873-B84F-8D57-50ADC783C4DD}" destId="{589D0D03-2D6B-5B46-8A2B-552E95A9FA95}" srcOrd="1" destOrd="0" presId="urn:microsoft.com/office/officeart/2005/8/layout/cycle6"/>
    <dgm:cxn modelId="{12D8E90E-18FC-3C4A-A300-4EED9E354B89}" type="presParOf" srcId="{521B13B2-6873-B84F-8D57-50ADC783C4DD}" destId="{1E82DCF0-CC89-9A45-94E3-7BFC19B8C7D1}" srcOrd="2" destOrd="0" presId="urn:microsoft.com/office/officeart/2005/8/layout/cycle6"/>
    <dgm:cxn modelId="{90743ADA-1659-454F-94AB-061D1EF05221}" type="presParOf" srcId="{521B13B2-6873-B84F-8D57-50ADC783C4DD}" destId="{C0D80840-0634-AB43-BAE6-16247D5CB0A7}" srcOrd="3" destOrd="0" presId="urn:microsoft.com/office/officeart/2005/8/layout/cycle6"/>
    <dgm:cxn modelId="{B89859A2-B10A-6F44-A75B-AC7DFE145A0B}" type="presParOf" srcId="{521B13B2-6873-B84F-8D57-50ADC783C4DD}" destId="{8388F74F-9E98-4449-B32A-CC0CD7E49E38}" srcOrd="4" destOrd="0" presId="urn:microsoft.com/office/officeart/2005/8/layout/cycle6"/>
    <dgm:cxn modelId="{A091B000-9A80-444D-BC20-CFA05BE0FAED}" type="presParOf" srcId="{521B13B2-6873-B84F-8D57-50ADC783C4DD}" destId="{D8D6251C-159E-9D4A-9053-E0433F554C7D}" srcOrd="5" destOrd="0" presId="urn:microsoft.com/office/officeart/2005/8/layout/cycle6"/>
    <dgm:cxn modelId="{A1817AC0-728C-C947-A83E-016D0C95E927}" type="presParOf" srcId="{521B13B2-6873-B84F-8D57-50ADC783C4DD}" destId="{DD18B4A9-2243-714F-BF57-F4B767FBF3F4}" srcOrd="6" destOrd="0" presId="urn:microsoft.com/office/officeart/2005/8/layout/cycle6"/>
    <dgm:cxn modelId="{1AA7B34C-8B87-E54E-A8B2-02621973A79A}" type="presParOf" srcId="{521B13B2-6873-B84F-8D57-50ADC783C4DD}" destId="{D46CB39B-948A-DA48-9E0E-9DE3D97D434C}" srcOrd="7" destOrd="0" presId="urn:microsoft.com/office/officeart/2005/8/layout/cycle6"/>
    <dgm:cxn modelId="{8BFC6B00-8A17-EB42-87E4-8D2FCE958A4D}" type="presParOf" srcId="{521B13B2-6873-B84F-8D57-50ADC783C4DD}" destId="{3D08B00C-0735-C941-BE5A-23BA8C31B450}" srcOrd="8" destOrd="0" presId="urn:microsoft.com/office/officeart/2005/8/layout/cycle6"/>
    <dgm:cxn modelId="{75EF6581-B70D-0E46-BF73-5BE3AB51E60D}" type="presParOf" srcId="{521B13B2-6873-B84F-8D57-50ADC783C4DD}" destId="{A6DF7CEA-79DC-EB40-989E-8C09537F885B}" srcOrd="9" destOrd="0" presId="urn:microsoft.com/office/officeart/2005/8/layout/cycle6"/>
    <dgm:cxn modelId="{0E173D48-85EF-D84C-B1CA-FA112131BBE0}" type="presParOf" srcId="{521B13B2-6873-B84F-8D57-50ADC783C4DD}" destId="{D884D082-7D26-9640-ABCA-5DD374C093A5}" srcOrd="10" destOrd="0" presId="urn:microsoft.com/office/officeart/2005/8/layout/cycle6"/>
    <dgm:cxn modelId="{4208CC16-6E96-704A-BDBB-7C296EBFD546}" type="presParOf" srcId="{521B13B2-6873-B84F-8D57-50ADC783C4DD}" destId="{C00B7F31-5059-3D4F-A9E5-AA1733E4452C}" srcOrd="11" destOrd="0" presId="urn:microsoft.com/office/officeart/2005/8/layout/cycle6"/>
    <dgm:cxn modelId="{8283EC77-EC57-5A48-B0D5-0CE216329A9E}" type="presParOf" srcId="{521B13B2-6873-B84F-8D57-50ADC783C4DD}" destId="{0ECC898D-BD26-AB44-9F3E-8F395CDB9F3D}" srcOrd="12" destOrd="0" presId="urn:microsoft.com/office/officeart/2005/8/layout/cycle6"/>
    <dgm:cxn modelId="{90F61C60-CC9C-E84E-84B7-18AE6B352500}" type="presParOf" srcId="{521B13B2-6873-B84F-8D57-50ADC783C4DD}" destId="{CA8BE846-41C8-164E-A5FC-155B62BECE57}" srcOrd="13" destOrd="0" presId="urn:microsoft.com/office/officeart/2005/8/layout/cycle6"/>
    <dgm:cxn modelId="{B027BCD2-389A-9148-A7E7-794F371857C3}" type="presParOf" srcId="{521B13B2-6873-B84F-8D57-50ADC783C4DD}" destId="{CD0C84CC-C870-DD41-9DBB-433431C53A34}" srcOrd="14" destOrd="0" presId="urn:microsoft.com/office/officeart/2005/8/layout/cycle6"/>
    <dgm:cxn modelId="{935832BE-7C57-BE49-BA16-7F61C58FCD24}" type="presParOf" srcId="{521B13B2-6873-B84F-8D57-50ADC783C4DD}" destId="{AF9D74E7-1E93-2546-9F97-2D51EBCEC57C}" srcOrd="15" destOrd="0" presId="urn:microsoft.com/office/officeart/2005/8/layout/cycle6"/>
    <dgm:cxn modelId="{68F602AB-27DE-6345-B56B-079DAC39F996}" type="presParOf" srcId="{521B13B2-6873-B84F-8D57-50ADC783C4DD}" destId="{2FCE05D2-3B9A-D64D-A544-9670438473CD}" srcOrd="16" destOrd="0" presId="urn:microsoft.com/office/officeart/2005/8/layout/cycle6"/>
    <dgm:cxn modelId="{2A26F2A2-CF27-354C-8A7B-ABFD3DE28F53}" type="presParOf" srcId="{521B13B2-6873-B84F-8D57-50ADC783C4DD}" destId="{A042EA9D-E6B9-3840-9EEE-74A87740920F}" srcOrd="17" destOrd="0" presId="urn:microsoft.com/office/officeart/2005/8/layout/cycle6"/>
    <dgm:cxn modelId="{ADC41E1D-389E-0E40-9AE0-FEB57DA07BA2}" type="presParOf" srcId="{521B13B2-6873-B84F-8D57-50ADC783C4DD}" destId="{6588F19D-ED5C-C243-8A03-5770CDD45AC4}" srcOrd="18" destOrd="0" presId="urn:microsoft.com/office/officeart/2005/8/layout/cycle6"/>
    <dgm:cxn modelId="{1B88C89F-D877-0D44-9D09-9F7183543FCB}" type="presParOf" srcId="{521B13B2-6873-B84F-8D57-50ADC783C4DD}" destId="{5B5F93E1-1323-BD4D-8D97-245E025557D8}" srcOrd="19" destOrd="0" presId="urn:microsoft.com/office/officeart/2005/8/layout/cycle6"/>
    <dgm:cxn modelId="{297934C7-EAD1-7E4D-8DAA-6EC6B1772287}" type="presParOf" srcId="{521B13B2-6873-B84F-8D57-50ADC783C4DD}" destId="{591F42DA-3249-ED40-86D1-6E349FF61706}" srcOrd="20"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F82306-4041-284F-87C8-436B3E877365}">
      <dsp:nvSpPr>
        <dsp:cNvPr id="0" name=""/>
        <dsp:cNvSpPr/>
      </dsp:nvSpPr>
      <dsp:spPr>
        <a:xfrm>
          <a:off x="0" y="70685"/>
          <a:ext cx="11152682" cy="1727820"/>
        </a:xfrm>
        <a:prstGeom prst="rect">
          <a:avLst/>
        </a:prstGeom>
        <a:solidFill>
          <a:srgbClr val="00703C"/>
        </a:solidFill>
        <a:ln>
          <a:noFill/>
        </a:ln>
        <a:effectLst/>
      </dsp:spPr>
      <dsp:style>
        <a:lnRef idx="0">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latin typeface="Arial" charset="0"/>
              <a:ea typeface="Arial" charset="0"/>
              <a:cs typeface="Arial" charset="0"/>
            </a:rPr>
            <a:t>Coaching Overview</a:t>
          </a:r>
          <a:endParaRPr lang="en-US" sz="3200" b="1" kern="1200" dirty="0">
            <a:latin typeface="Arial" charset="0"/>
            <a:ea typeface="Arial" charset="0"/>
            <a:cs typeface="Arial" charset="0"/>
          </a:endParaRPr>
        </a:p>
      </dsp:txBody>
      <dsp:txXfrm>
        <a:off x="0" y="70685"/>
        <a:ext cx="11152682" cy="1727820"/>
      </dsp:txXfrm>
    </dsp:sp>
    <dsp:sp modelId="{8DA81D3C-82B9-A74C-859B-64827F57C82E}">
      <dsp:nvSpPr>
        <dsp:cNvPr id="0" name=""/>
        <dsp:cNvSpPr/>
      </dsp:nvSpPr>
      <dsp:spPr>
        <a:xfrm>
          <a:off x="0" y="1755504"/>
          <a:ext cx="5576341" cy="3573052"/>
        </a:xfrm>
        <a:prstGeom prst="rect">
          <a:avLst/>
        </a:prstGeom>
        <a:solidFill>
          <a:schemeClr val="accent6">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latin typeface="Arial" charset="0"/>
              <a:ea typeface="Arial" charset="0"/>
              <a:cs typeface="Arial" charset="0"/>
            </a:rPr>
            <a:t>Coaching Fundamentals - Pedagogy #1</a:t>
          </a:r>
          <a:endParaRPr lang="en-US" sz="2400" kern="1200" dirty="0">
            <a:latin typeface="Arial" charset="0"/>
            <a:ea typeface="Arial" charset="0"/>
            <a:cs typeface="Arial" charset="0"/>
          </a:endParaRPr>
        </a:p>
        <a:p>
          <a:pPr marL="228600" lvl="1" indent="-228600" algn="l" defTabSz="1066800">
            <a:lnSpc>
              <a:spcPct val="90000"/>
            </a:lnSpc>
            <a:spcBef>
              <a:spcPct val="0"/>
            </a:spcBef>
            <a:spcAft>
              <a:spcPct val="15000"/>
            </a:spcAft>
            <a:buChar char="••"/>
          </a:pPr>
          <a:r>
            <a:rPr lang="en-US" sz="2400" kern="1200" dirty="0" smtClean="0">
              <a:latin typeface="Arial" charset="0"/>
              <a:ea typeface="Arial" charset="0"/>
              <a:cs typeface="Arial" charset="0"/>
            </a:rPr>
            <a:t>Coaching Continuum</a:t>
          </a:r>
          <a:endParaRPr lang="en-US" sz="2400" kern="1200" dirty="0">
            <a:latin typeface="Arial" charset="0"/>
            <a:ea typeface="Arial" charset="0"/>
            <a:cs typeface="Arial" charset="0"/>
          </a:endParaRPr>
        </a:p>
      </dsp:txBody>
      <dsp:txXfrm>
        <a:off x="0" y="1755504"/>
        <a:ext cx="5576341" cy="3573052"/>
      </dsp:txXfrm>
    </dsp:sp>
    <dsp:sp modelId="{0E9B5225-7CA5-A441-82DE-A715034A050F}">
      <dsp:nvSpPr>
        <dsp:cNvPr id="0" name=""/>
        <dsp:cNvSpPr/>
      </dsp:nvSpPr>
      <dsp:spPr>
        <a:xfrm>
          <a:off x="5560838" y="1758806"/>
          <a:ext cx="5576341" cy="3628422"/>
        </a:xfrm>
        <a:prstGeom prst="rect">
          <a:avLst/>
        </a:prstGeom>
        <a:solidFill>
          <a:schemeClr val="accent6">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latin typeface="Arial" charset="0"/>
              <a:ea typeface="Arial" charset="0"/>
              <a:cs typeface="Arial" charset="0"/>
            </a:rPr>
            <a:t>Coaching Fundamentals - Pedagogy #2</a:t>
          </a:r>
          <a:endParaRPr lang="en-US" sz="2400" kern="1200" dirty="0">
            <a:latin typeface="Arial" charset="0"/>
            <a:ea typeface="Arial" charset="0"/>
            <a:cs typeface="Arial" charset="0"/>
          </a:endParaRPr>
        </a:p>
        <a:p>
          <a:pPr marL="228600" lvl="1" indent="-228600" algn="l" defTabSz="1066800">
            <a:lnSpc>
              <a:spcPct val="90000"/>
            </a:lnSpc>
            <a:spcBef>
              <a:spcPct val="0"/>
            </a:spcBef>
            <a:spcAft>
              <a:spcPct val="15000"/>
            </a:spcAft>
            <a:buChar char="••"/>
          </a:pPr>
          <a:r>
            <a:rPr lang="en-US" sz="2400" kern="1200" dirty="0" smtClean="0">
              <a:latin typeface="Arial" charset="0"/>
              <a:ea typeface="Arial" charset="0"/>
              <a:cs typeface="Arial" charset="0"/>
            </a:rPr>
            <a:t>Feedback Principles</a:t>
          </a:r>
          <a:endParaRPr lang="en-US" sz="2400" kern="1200" dirty="0">
            <a:latin typeface="Arial" charset="0"/>
            <a:ea typeface="Arial" charset="0"/>
            <a:cs typeface="Arial" charset="0"/>
          </a:endParaRPr>
        </a:p>
      </dsp:txBody>
      <dsp:txXfrm>
        <a:off x="5560838" y="1758806"/>
        <a:ext cx="5576341" cy="3628422"/>
      </dsp:txXfrm>
    </dsp:sp>
    <dsp:sp modelId="{4FB26FCE-A1E2-6745-8AA1-EAFD02DB027F}">
      <dsp:nvSpPr>
        <dsp:cNvPr id="0" name=""/>
        <dsp:cNvSpPr/>
      </dsp:nvSpPr>
      <dsp:spPr>
        <a:xfrm>
          <a:off x="0" y="5356242"/>
          <a:ext cx="11152682" cy="403158"/>
        </a:xfrm>
        <a:prstGeom prst="rect">
          <a:avLst/>
        </a:prstGeom>
        <a:solidFill>
          <a:srgbClr val="00703C"/>
        </a:solidFill>
        <a:ln>
          <a:noFill/>
        </a:ln>
        <a:effectLst/>
      </dsp:spPr>
      <dsp:style>
        <a:lnRef idx="0">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436EA-BFC9-E146-83E1-3C78EE2AC2BE}">
      <dsp:nvSpPr>
        <dsp:cNvPr id="0" name=""/>
        <dsp:cNvSpPr/>
      </dsp:nvSpPr>
      <dsp:spPr>
        <a:xfrm>
          <a:off x="3293920" y="2640"/>
          <a:ext cx="2446375" cy="790730"/>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smtClean="0">
              <a:solidFill>
                <a:schemeClr val="bg1"/>
              </a:solidFill>
              <a:latin typeface="Arial" charset="0"/>
              <a:ea typeface="Arial" charset="0"/>
              <a:cs typeface="Arial" charset="0"/>
            </a:rPr>
            <a:t>Situational</a:t>
          </a:r>
          <a:endParaRPr lang="en-US" sz="2800" b="1" kern="1200" dirty="0">
            <a:solidFill>
              <a:schemeClr val="bg1"/>
            </a:solidFill>
            <a:latin typeface="Arial" charset="0"/>
            <a:ea typeface="Arial" charset="0"/>
            <a:cs typeface="Arial" charset="0"/>
          </a:endParaRPr>
        </a:p>
      </dsp:txBody>
      <dsp:txXfrm>
        <a:off x="3332520" y="41240"/>
        <a:ext cx="2369175" cy="713530"/>
      </dsp:txXfrm>
    </dsp:sp>
    <dsp:sp modelId="{1E82DCF0-CC89-9A45-94E3-7BFC19B8C7D1}">
      <dsp:nvSpPr>
        <dsp:cNvPr id="0" name=""/>
        <dsp:cNvSpPr/>
      </dsp:nvSpPr>
      <dsp:spPr>
        <a:xfrm>
          <a:off x="2261770" y="398005"/>
          <a:ext cx="4510675" cy="4510675"/>
        </a:xfrm>
        <a:custGeom>
          <a:avLst/>
          <a:gdLst/>
          <a:ahLst/>
          <a:cxnLst/>
          <a:rect l="0" t="0" r="0" b="0"/>
          <a:pathLst>
            <a:path>
              <a:moveTo>
                <a:pt x="3479894" y="361397"/>
              </a:moveTo>
              <a:arcTo wR="2255337" hR="2255337" stAng="18173120" swAng="24350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0D80840-0634-AB43-BAE6-16247D5CB0A7}">
      <dsp:nvSpPr>
        <dsp:cNvPr id="0" name=""/>
        <dsp:cNvSpPr/>
      </dsp:nvSpPr>
      <dsp:spPr>
        <a:xfrm>
          <a:off x="4880601" y="851797"/>
          <a:ext cx="2799601" cy="790730"/>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smtClean="0">
              <a:solidFill>
                <a:schemeClr val="bg1"/>
              </a:solidFill>
              <a:latin typeface="Arial" charset="0"/>
              <a:ea typeface="Arial" charset="0"/>
              <a:cs typeface="Arial" charset="0"/>
            </a:rPr>
            <a:t>Manageable</a:t>
          </a:r>
          <a:endParaRPr lang="en-US" sz="2800" b="1" kern="1200" dirty="0">
            <a:solidFill>
              <a:schemeClr val="bg1"/>
            </a:solidFill>
            <a:latin typeface="Arial" charset="0"/>
            <a:ea typeface="Arial" charset="0"/>
            <a:cs typeface="Arial" charset="0"/>
          </a:endParaRPr>
        </a:p>
      </dsp:txBody>
      <dsp:txXfrm>
        <a:off x="4919201" y="890397"/>
        <a:ext cx="2722401" cy="713530"/>
      </dsp:txXfrm>
    </dsp:sp>
    <dsp:sp modelId="{D8D6251C-159E-9D4A-9053-E0433F554C7D}">
      <dsp:nvSpPr>
        <dsp:cNvPr id="0" name=""/>
        <dsp:cNvSpPr/>
      </dsp:nvSpPr>
      <dsp:spPr>
        <a:xfrm>
          <a:off x="2261770" y="398005"/>
          <a:ext cx="4510675" cy="4510675"/>
        </a:xfrm>
        <a:custGeom>
          <a:avLst/>
          <a:gdLst/>
          <a:ahLst/>
          <a:cxnLst/>
          <a:rect l="0" t="0" r="0" b="0"/>
          <a:pathLst>
            <a:path>
              <a:moveTo>
                <a:pt x="4276565" y="1254745"/>
              </a:moveTo>
              <a:arcTo wR="2255337" hR="2255337" stAng="20019761" swAng="1725217"/>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D18B4A9-2243-714F-BF57-F4B767FBF3F4}">
      <dsp:nvSpPr>
        <dsp:cNvPr id="0" name=""/>
        <dsp:cNvSpPr/>
      </dsp:nvSpPr>
      <dsp:spPr>
        <a:xfrm>
          <a:off x="5877731" y="2759837"/>
          <a:ext cx="1676337" cy="790730"/>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smtClean="0">
              <a:solidFill>
                <a:schemeClr val="bg1"/>
              </a:solidFill>
              <a:latin typeface="Arial" charset="0"/>
              <a:ea typeface="Arial" charset="0"/>
              <a:cs typeface="Arial" charset="0"/>
            </a:rPr>
            <a:t>Specific</a:t>
          </a:r>
          <a:endParaRPr lang="en-US" sz="2800" b="1" kern="1200" dirty="0">
            <a:solidFill>
              <a:schemeClr val="bg1"/>
            </a:solidFill>
            <a:latin typeface="Arial" charset="0"/>
            <a:ea typeface="Arial" charset="0"/>
            <a:cs typeface="Arial" charset="0"/>
          </a:endParaRPr>
        </a:p>
      </dsp:txBody>
      <dsp:txXfrm>
        <a:off x="5916331" y="2798437"/>
        <a:ext cx="1599137" cy="713530"/>
      </dsp:txXfrm>
    </dsp:sp>
    <dsp:sp modelId="{3D08B00C-0735-C941-BE5A-23BA8C31B450}">
      <dsp:nvSpPr>
        <dsp:cNvPr id="0" name=""/>
        <dsp:cNvSpPr/>
      </dsp:nvSpPr>
      <dsp:spPr>
        <a:xfrm>
          <a:off x="2164951" y="666769"/>
          <a:ext cx="4510675" cy="4510675"/>
        </a:xfrm>
        <a:custGeom>
          <a:avLst/>
          <a:gdLst/>
          <a:ahLst/>
          <a:cxnLst/>
          <a:rect l="0" t="0" r="0" b="0"/>
          <a:pathLst>
            <a:path>
              <a:moveTo>
                <a:pt x="4419042" y="2891676"/>
              </a:moveTo>
              <a:arcTo wR="2255337" hR="2255337" stAng="983306" swAng="1232920"/>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6DF7CEA-79DC-EB40-989E-8C09537F885B}">
      <dsp:nvSpPr>
        <dsp:cNvPr id="0" name=""/>
        <dsp:cNvSpPr/>
      </dsp:nvSpPr>
      <dsp:spPr>
        <a:xfrm>
          <a:off x="4488485" y="4283976"/>
          <a:ext cx="2463418" cy="790730"/>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smtClean="0">
              <a:solidFill>
                <a:schemeClr val="bg1"/>
              </a:solidFill>
              <a:latin typeface="Arial" charset="0"/>
              <a:ea typeface="Arial" charset="0"/>
              <a:cs typeface="Arial" charset="0"/>
            </a:rPr>
            <a:t>Meaningful</a:t>
          </a:r>
          <a:endParaRPr lang="en-US" sz="2800" b="1" kern="1200" dirty="0">
            <a:solidFill>
              <a:schemeClr val="bg1"/>
            </a:solidFill>
            <a:latin typeface="Arial" charset="0"/>
            <a:ea typeface="Arial" charset="0"/>
            <a:cs typeface="Arial" charset="0"/>
          </a:endParaRPr>
        </a:p>
      </dsp:txBody>
      <dsp:txXfrm>
        <a:off x="4527085" y="4322576"/>
        <a:ext cx="2386218" cy="713530"/>
      </dsp:txXfrm>
    </dsp:sp>
    <dsp:sp modelId="{C00B7F31-5059-3D4F-A9E5-AA1733E4452C}">
      <dsp:nvSpPr>
        <dsp:cNvPr id="0" name=""/>
        <dsp:cNvSpPr/>
      </dsp:nvSpPr>
      <dsp:spPr>
        <a:xfrm>
          <a:off x="3721790" y="1059866"/>
          <a:ext cx="4510675" cy="4510675"/>
        </a:xfrm>
        <a:custGeom>
          <a:avLst/>
          <a:gdLst/>
          <a:ahLst/>
          <a:cxnLst/>
          <a:rect l="0" t="0" r="0" b="0"/>
          <a:pathLst>
            <a:path>
              <a:moveTo>
                <a:pt x="765542" y="3948576"/>
              </a:moveTo>
              <a:arcTo wR="2255337" hR="2255337" stAng="7880575" swAng="229267"/>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ECC898D-BD26-AB44-9F3E-8F395CDB9F3D}">
      <dsp:nvSpPr>
        <dsp:cNvPr id="0" name=""/>
        <dsp:cNvSpPr/>
      </dsp:nvSpPr>
      <dsp:spPr>
        <a:xfrm>
          <a:off x="2700385" y="4289966"/>
          <a:ext cx="1676337" cy="790730"/>
        </a:xfrm>
        <a:prstGeom prst="roundRect">
          <a:avLst/>
        </a:prstGeom>
        <a:solidFill>
          <a:srgbClr val="00703C"/>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smtClean="0">
              <a:solidFill>
                <a:schemeClr val="bg1"/>
              </a:solidFill>
              <a:latin typeface="Arial" charset="0"/>
              <a:ea typeface="Arial" charset="0"/>
              <a:cs typeface="Arial" charset="0"/>
            </a:rPr>
            <a:t>Timely</a:t>
          </a:r>
          <a:endParaRPr lang="en-US" sz="2800" b="1" kern="1200" dirty="0">
            <a:solidFill>
              <a:schemeClr val="bg1"/>
            </a:solidFill>
            <a:latin typeface="Arial" charset="0"/>
            <a:ea typeface="Arial" charset="0"/>
            <a:cs typeface="Arial" charset="0"/>
          </a:endParaRPr>
        </a:p>
      </dsp:txBody>
      <dsp:txXfrm>
        <a:off x="2738985" y="4328566"/>
        <a:ext cx="1599137" cy="713530"/>
      </dsp:txXfrm>
    </dsp:sp>
    <dsp:sp modelId="{CD0C84CC-C870-DD41-9DBB-433431C53A34}">
      <dsp:nvSpPr>
        <dsp:cNvPr id="0" name=""/>
        <dsp:cNvSpPr/>
      </dsp:nvSpPr>
      <dsp:spPr>
        <a:xfrm>
          <a:off x="2228057" y="366686"/>
          <a:ext cx="4510675" cy="4510675"/>
        </a:xfrm>
        <a:custGeom>
          <a:avLst/>
          <a:gdLst/>
          <a:ahLst/>
          <a:cxnLst/>
          <a:rect l="0" t="0" r="0" b="0"/>
          <a:pathLst>
            <a:path>
              <a:moveTo>
                <a:pt x="731092" y="3917632"/>
              </a:moveTo>
              <a:arcTo wR="2255337" hR="2255337" stAng="7951161" swAng="1258290"/>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F9D74E7-1E93-2546-9F97-2D51EBCEC57C}">
      <dsp:nvSpPr>
        <dsp:cNvPr id="0" name=""/>
        <dsp:cNvSpPr/>
      </dsp:nvSpPr>
      <dsp:spPr>
        <a:xfrm>
          <a:off x="1233606" y="2830442"/>
          <a:ext cx="2169412" cy="790730"/>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smtClean="0">
              <a:solidFill>
                <a:schemeClr val="bg1"/>
              </a:solidFill>
              <a:latin typeface="Arial" charset="0"/>
              <a:ea typeface="Arial" charset="0"/>
              <a:cs typeface="Arial" charset="0"/>
            </a:rPr>
            <a:t>Relevant</a:t>
          </a:r>
          <a:endParaRPr lang="en-US" sz="2800" b="1" kern="1200" dirty="0">
            <a:solidFill>
              <a:schemeClr val="bg1"/>
            </a:solidFill>
            <a:latin typeface="Arial" charset="0"/>
            <a:ea typeface="Arial" charset="0"/>
            <a:cs typeface="Arial" charset="0"/>
          </a:endParaRPr>
        </a:p>
      </dsp:txBody>
      <dsp:txXfrm>
        <a:off x="1272206" y="2869042"/>
        <a:ext cx="2092212" cy="713530"/>
      </dsp:txXfrm>
    </dsp:sp>
    <dsp:sp modelId="{A042EA9D-E6B9-3840-9EEE-74A87740920F}">
      <dsp:nvSpPr>
        <dsp:cNvPr id="0" name=""/>
        <dsp:cNvSpPr/>
      </dsp:nvSpPr>
      <dsp:spPr>
        <a:xfrm>
          <a:off x="2247048" y="426852"/>
          <a:ext cx="4510675" cy="4510675"/>
        </a:xfrm>
        <a:custGeom>
          <a:avLst/>
          <a:gdLst/>
          <a:ahLst/>
          <a:cxnLst/>
          <a:rect l="0" t="0" r="0" b="0"/>
          <a:pathLst>
            <a:path>
              <a:moveTo>
                <a:pt x="4112" y="2391477"/>
              </a:moveTo>
              <a:arcTo wR="2255337" hR="2255337" stAng="10592360" swAng="183615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588F19D-ED5C-C243-8A03-5770CDD45AC4}">
      <dsp:nvSpPr>
        <dsp:cNvPr id="0" name=""/>
        <dsp:cNvSpPr/>
      </dsp:nvSpPr>
      <dsp:spPr>
        <a:xfrm>
          <a:off x="1915645" y="851797"/>
          <a:ext cx="1676337" cy="790730"/>
        </a:xfrm>
        <a:prstGeom prst="roundRect">
          <a:avLst/>
        </a:prstGeom>
        <a:solidFill>
          <a:srgbClr val="00703C"/>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smtClean="0">
              <a:solidFill>
                <a:schemeClr val="bg1"/>
              </a:solidFill>
              <a:latin typeface="Arial" charset="0"/>
              <a:ea typeface="Arial" charset="0"/>
              <a:cs typeface="Arial" charset="0"/>
            </a:rPr>
            <a:t>Reliable</a:t>
          </a:r>
          <a:endParaRPr lang="en-US" sz="2800" b="1" kern="1200" dirty="0">
            <a:solidFill>
              <a:schemeClr val="bg1"/>
            </a:solidFill>
            <a:latin typeface="Arial" charset="0"/>
            <a:ea typeface="Arial" charset="0"/>
            <a:cs typeface="Arial" charset="0"/>
          </a:endParaRPr>
        </a:p>
      </dsp:txBody>
      <dsp:txXfrm>
        <a:off x="1954245" y="890397"/>
        <a:ext cx="1599137" cy="713530"/>
      </dsp:txXfrm>
    </dsp:sp>
    <dsp:sp modelId="{591F42DA-3249-ED40-86D1-6E349FF61706}">
      <dsp:nvSpPr>
        <dsp:cNvPr id="0" name=""/>
        <dsp:cNvSpPr/>
      </dsp:nvSpPr>
      <dsp:spPr>
        <a:xfrm>
          <a:off x="2261770" y="398005"/>
          <a:ext cx="4510675" cy="4510675"/>
        </a:xfrm>
        <a:custGeom>
          <a:avLst/>
          <a:gdLst/>
          <a:ahLst/>
          <a:cxnLst/>
          <a:rect l="0" t="0" r="0" b="0"/>
          <a:pathLst>
            <a:path>
              <a:moveTo>
                <a:pt x="899811" y="452812"/>
              </a:moveTo>
              <a:arcTo wR="2255337" hR="2255337" stAng="13983378" swAng="24350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DEA80-D1EB-DB46-8641-9410AA6691B6}">
      <dsp:nvSpPr>
        <dsp:cNvPr id="0" name=""/>
        <dsp:cNvSpPr/>
      </dsp:nvSpPr>
      <dsp:spPr>
        <a:xfrm>
          <a:off x="0" y="0"/>
          <a:ext cx="4811842" cy="1119536"/>
        </a:xfrm>
        <a:prstGeom prst="roundRect">
          <a:avLst>
            <a:gd name="adj" fmla="val 10000"/>
          </a:avLst>
        </a:prstGeom>
        <a:solidFill>
          <a:srgbClr val="00703C">
            <a:alpha val="90000"/>
          </a:srgb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7CA680-4075-CE4A-8325-524B00126CF6}">
      <dsp:nvSpPr>
        <dsp:cNvPr id="0" name=""/>
        <dsp:cNvSpPr/>
      </dsp:nvSpPr>
      <dsp:spPr>
        <a:xfrm>
          <a:off x="145680" y="149271"/>
          <a:ext cx="1051274" cy="820993"/>
        </a:xfrm>
        <a:prstGeom prst="roundRect">
          <a:avLst>
            <a:gd name="adj" fmla="val 10000"/>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22524714-BDCF-B44C-88C4-406CBFB460AA}">
      <dsp:nvSpPr>
        <dsp:cNvPr id="0" name=""/>
        <dsp:cNvSpPr/>
      </dsp:nvSpPr>
      <dsp:spPr>
        <a:xfrm rot="10800000">
          <a:off x="145680" y="1119536"/>
          <a:ext cx="1051274" cy="1368322"/>
        </a:xfrm>
        <a:prstGeom prst="round2SameRect">
          <a:avLst>
            <a:gd name="adj1" fmla="val 10500"/>
            <a:gd name="adj2" fmla="val 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b="0" kern="1200" dirty="0" smtClean="0">
              <a:latin typeface="Arial" charset="0"/>
              <a:ea typeface="Arial" charset="0"/>
              <a:cs typeface="Arial" charset="0"/>
            </a:rPr>
            <a:t>Study</a:t>
          </a:r>
          <a:endParaRPr lang="en-US" sz="1500" b="0" kern="1200" dirty="0">
            <a:latin typeface="Arial" charset="0"/>
            <a:ea typeface="Arial" charset="0"/>
            <a:cs typeface="Arial" charset="0"/>
          </a:endParaRPr>
        </a:p>
      </dsp:txBody>
      <dsp:txXfrm rot="10800000">
        <a:off x="178010" y="1119536"/>
        <a:ext cx="986614" cy="1335992"/>
      </dsp:txXfrm>
    </dsp:sp>
    <dsp:sp modelId="{B68A68A5-ED8F-A144-8BF6-B20149F5BEF3}">
      <dsp:nvSpPr>
        <dsp:cNvPr id="0" name=""/>
        <dsp:cNvSpPr/>
      </dsp:nvSpPr>
      <dsp:spPr>
        <a:xfrm>
          <a:off x="1302082" y="149271"/>
          <a:ext cx="1051274" cy="820993"/>
        </a:xfrm>
        <a:prstGeom prst="roundRect">
          <a:avLst>
            <a:gd name="adj" fmla="val 10000"/>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2">
          <a:scrgbClr r="0" g="0" b="0"/>
        </a:effectRef>
        <a:fontRef idx="minor"/>
      </dsp:style>
    </dsp:sp>
    <dsp:sp modelId="{4A733B4A-9134-564D-ABAA-A0297F0BC669}">
      <dsp:nvSpPr>
        <dsp:cNvPr id="0" name=""/>
        <dsp:cNvSpPr/>
      </dsp:nvSpPr>
      <dsp:spPr>
        <a:xfrm rot="10800000">
          <a:off x="1302082" y="1119536"/>
          <a:ext cx="1051274" cy="1368322"/>
        </a:xfrm>
        <a:prstGeom prst="round2SameRect">
          <a:avLst>
            <a:gd name="adj1" fmla="val 10500"/>
            <a:gd name="adj2" fmla="val 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b="0" kern="1200" dirty="0" smtClean="0">
              <a:latin typeface="Arial" charset="0"/>
              <a:ea typeface="Arial" charset="0"/>
              <a:cs typeface="Arial" charset="0"/>
            </a:rPr>
            <a:t>Observe</a:t>
          </a:r>
          <a:endParaRPr lang="en-US" sz="1500" b="0" kern="1200" dirty="0">
            <a:latin typeface="Arial" charset="0"/>
            <a:ea typeface="Arial" charset="0"/>
            <a:cs typeface="Arial" charset="0"/>
          </a:endParaRPr>
        </a:p>
      </dsp:txBody>
      <dsp:txXfrm rot="10800000">
        <a:off x="1334412" y="1119536"/>
        <a:ext cx="986614" cy="1335992"/>
      </dsp:txXfrm>
    </dsp:sp>
    <dsp:sp modelId="{43827671-E591-CB4B-89E5-60C770ACF562}">
      <dsp:nvSpPr>
        <dsp:cNvPr id="0" name=""/>
        <dsp:cNvSpPr/>
      </dsp:nvSpPr>
      <dsp:spPr>
        <a:xfrm>
          <a:off x="3711341" y="185181"/>
          <a:ext cx="1051274" cy="820993"/>
        </a:xfrm>
        <a:prstGeom prst="roundRect">
          <a:avLst>
            <a:gd name="adj" fmla="val 10000"/>
          </a:avLst>
        </a:prstGeom>
        <a:blipFill rotWithShape="0">
          <a:blip xmlns:r="http://schemas.openxmlformats.org/officeDocument/2006/relationships" r:embed="rId3"/>
          <a:stretch>
            <a:fillRect/>
          </a:stretch>
        </a:blipFill>
        <a:ln>
          <a:noFill/>
        </a:ln>
        <a:effectLst/>
      </dsp:spPr>
      <dsp:style>
        <a:lnRef idx="0">
          <a:scrgbClr r="0" g="0" b="0"/>
        </a:lnRef>
        <a:fillRef idx="1">
          <a:scrgbClr r="0" g="0" b="0"/>
        </a:fillRef>
        <a:effectRef idx="2">
          <a:scrgbClr r="0" g="0" b="0"/>
        </a:effectRef>
        <a:fontRef idx="minor"/>
      </dsp:style>
    </dsp:sp>
    <dsp:sp modelId="{EC2FDBBE-29DA-2A49-98F0-3F908066659A}">
      <dsp:nvSpPr>
        <dsp:cNvPr id="0" name=""/>
        <dsp:cNvSpPr/>
      </dsp:nvSpPr>
      <dsp:spPr>
        <a:xfrm rot="10800000">
          <a:off x="2458484" y="1119536"/>
          <a:ext cx="1051274" cy="1368322"/>
        </a:xfrm>
        <a:prstGeom prst="round2SameRect">
          <a:avLst>
            <a:gd name="adj1" fmla="val 10500"/>
            <a:gd name="adj2" fmla="val 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latin typeface="Arial" charset="0"/>
              <a:ea typeface="Arial" charset="0"/>
              <a:cs typeface="Arial" charset="0"/>
            </a:rPr>
            <a:t>Coach 1:1</a:t>
          </a:r>
          <a:endParaRPr lang="en-US" sz="1500" kern="1200" dirty="0">
            <a:latin typeface="Arial" charset="0"/>
            <a:ea typeface="Arial" charset="0"/>
            <a:cs typeface="Arial" charset="0"/>
          </a:endParaRPr>
        </a:p>
      </dsp:txBody>
      <dsp:txXfrm rot="10800000">
        <a:off x="2490814" y="1119536"/>
        <a:ext cx="986614" cy="1335992"/>
      </dsp:txXfrm>
    </dsp:sp>
    <dsp:sp modelId="{07F9BBDE-C1C1-1B49-A3FB-BD4ECF2D3D34}">
      <dsp:nvSpPr>
        <dsp:cNvPr id="0" name=""/>
        <dsp:cNvSpPr/>
      </dsp:nvSpPr>
      <dsp:spPr>
        <a:xfrm>
          <a:off x="2455036" y="164164"/>
          <a:ext cx="1051274" cy="820993"/>
        </a:xfrm>
        <a:prstGeom prst="roundRect">
          <a:avLst>
            <a:gd name="adj" fmla="val 10000"/>
          </a:avLst>
        </a:prstGeom>
        <a:blipFill rotWithShape="0">
          <a:blip xmlns:r="http://schemas.openxmlformats.org/officeDocument/2006/relationships" r:embed="rId4"/>
          <a:stretch>
            <a:fillRect/>
          </a:stretch>
        </a:blipFill>
        <a:ln>
          <a:noFill/>
        </a:ln>
        <a:effectLst/>
      </dsp:spPr>
      <dsp:style>
        <a:lnRef idx="0">
          <a:scrgbClr r="0" g="0" b="0"/>
        </a:lnRef>
        <a:fillRef idx="1">
          <a:scrgbClr r="0" g="0" b="0"/>
        </a:fillRef>
        <a:effectRef idx="2">
          <a:scrgbClr r="0" g="0" b="0"/>
        </a:effectRef>
        <a:fontRef idx="minor"/>
      </dsp:style>
    </dsp:sp>
    <dsp:sp modelId="{115D75A4-1DD1-234B-8D11-BC984DC3CD10}">
      <dsp:nvSpPr>
        <dsp:cNvPr id="0" name=""/>
        <dsp:cNvSpPr/>
      </dsp:nvSpPr>
      <dsp:spPr>
        <a:xfrm rot="10800000">
          <a:off x="3614886" y="1119536"/>
          <a:ext cx="1051274" cy="1368322"/>
        </a:xfrm>
        <a:prstGeom prst="round2SameRect">
          <a:avLst>
            <a:gd name="adj1" fmla="val 10500"/>
            <a:gd name="adj2" fmla="val 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latin typeface="Arial" charset="0"/>
              <a:ea typeface="Arial" charset="0"/>
              <a:cs typeface="Arial" charset="0"/>
            </a:rPr>
            <a:t>Coach Peers</a:t>
          </a:r>
          <a:endParaRPr lang="en-US" sz="1500" kern="1200" dirty="0">
            <a:latin typeface="Arial" charset="0"/>
            <a:ea typeface="Arial" charset="0"/>
            <a:cs typeface="Arial" charset="0"/>
          </a:endParaRPr>
        </a:p>
      </dsp:txBody>
      <dsp:txXfrm rot="10800000">
        <a:off x="3647216" y="1119536"/>
        <a:ext cx="986614" cy="13359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436EA-BFC9-E146-83E1-3C78EE2AC2BE}">
      <dsp:nvSpPr>
        <dsp:cNvPr id="0" name=""/>
        <dsp:cNvSpPr/>
      </dsp:nvSpPr>
      <dsp:spPr>
        <a:xfrm>
          <a:off x="1878596" y="1286"/>
          <a:ext cx="1283058" cy="389665"/>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Situational</a:t>
          </a:r>
          <a:endParaRPr lang="en-US" sz="1600" b="1" kern="1200" dirty="0">
            <a:solidFill>
              <a:schemeClr val="bg1"/>
            </a:solidFill>
            <a:latin typeface="Arial" charset="0"/>
            <a:ea typeface="Arial" charset="0"/>
            <a:cs typeface="Arial" charset="0"/>
          </a:endParaRPr>
        </a:p>
      </dsp:txBody>
      <dsp:txXfrm>
        <a:off x="1897618" y="20308"/>
        <a:ext cx="1245014" cy="351621"/>
      </dsp:txXfrm>
    </dsp:sp>
    <dsp:sp modelId="{1E82DCF0-CC89-9A45-94E3-7BFC19B8C7D1}">
      <dsp:nvSpPr>
        <dsp:cNvPr id="0" name=""/>
        <dsp:cNvSpPr/>
      </dsp:nvSpPr>
      <dsp:spPr>
        <a:xfrm>
          <a:off x="1361029" y="294848"/>
          <a:ext cx="2223102" cy="2223102"/>
        </a:xfrm>
        <a:custGeom>
          <a:avLst/>
          <a:gdLst/>
          <a:ahLst/>
          <a:cxnLst/>
          <a:rect l="0" t="0" r="0" b="0"/>
          <a:pathLst>
            <a:path>
              <a:moveTo>
                <a:pt x="1564277" y="96373"/>
              </a:moveTo>
              <a:arcTo wR="1111551" hR="1111551" stAng="17642092" swAng="201530"/>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0D80840-0634-AB43-BAE6-16247D5CB0A7}">
      <dsp:nvSpPr>
        <dsp:cNvPr id="0" name=""/>
        <dsp:cNvSpPr/>
      </dsp:nvSpPr>
      <dsp:spPr>
        <a:xfrm>
          <a:off x="2624796" y="419797"/>
          <a:ext cx="1528751" cy="389665"/>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Manageable</a:t>
          </a:r>
          <a:endParaRPr lang="en-US" sz="1600" b="1" kern="1200" dirty="0">
            <a:solidFill>
              <a:schemeClr val="bg1"/>
            </a:solidFill>
            <a:latin typeface="Arial" charset="0"/>
            <a:ea typeface="Arial" charset="0"/>
            <a:cs typeface="Arial" charset="0"/>
          </a:endParaRPr>
        </a:p>
      </dsp:txBody>
      <dsp:txXfrm>
        <a:off x="2643818" y="438819"/>
        <a:ext cx="1490707" cy="351621"/>
      </dsp:txXfrm>
    </dsp:sp>
    <dsp:sp modelId="{D8D6251C-159E-9D4A-9053-E0433F554C7D}">
      <dsp:nvSpPr>
        <dsp:cNvPr id="0" name=""/>
        <dsp:cNvSpPr/>
      </dsp:nvSpPr>
      <dsp:spPr>
        <a:xfrm>
          <a:off x="1408575" y="196119"/>
          <a:ext cx="2223102" cy="2223102"/>
        </a:xfrm>
        <a:custGeom>
          <a:avLst/>
          <a:gdLst/>
          <a:ahLst/>
          <a:cxnLst/>
          <a:rect l="0" t="0" r="0" b="0"/>
          <a:pathLst>
            <a:path>
              <a:moveTo>
                <a:pt x="2107708" y="618381"/>
              </a:moveTo>
              <a:arcTo wR="1111551" hR="1111551" stAng="20019677" swAng="1725377"/>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D18B4A9-2243-714F-BF57-F4B767FBF3F4}">
      <dsp:nvSpPr>
        <dsp:cNvPr id="0" name=""/>
        <dsp:cNvSpPr/>
      </dsp:nvSpPr>
      <dsp:spPr>
        <a:xfrm>
          <a:off x="3047975" y="1360181"/>
          <a:ext cx="1111666" cy="389665"/>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Specific</a:t>
          </a:r>
          <a:endParaRPr lang="en-US" sz="1600" b="1" kern="1200" dirty="0">
            <a:solidFill>
              <a:schemeClr val="bg1"/>
            </a:solidFill>
            <a:latin typeface="Arial" charset="0"/>
            <a:ea typeface="Arial" charset="0"/>
            <a:cs typeface="Arial" charset="0"/>
          </a:endParaRPr>
        </a:p>
      </dsp:txBody>
      <dsp:txXfrm>
        <a:off x="3066997" y="1379203"/>
        <a:ext cx="1073622" cy="351621"/>
      </dsp:txXfrm>
    </dsp:sp>
    <dsp:sp modelId="{3D08B00C-0735-C941-BE5A-23BA8C31B450}">
      <dsp:nvSpPr>
        <dsp:cNvPr id="0" name=""/>
        <dsp:cNvSpPr/>
      </dsp:nvSpPr>
      <dsp:spPr>
        <a:xfrm>
          <a:off x="1322073" y="530568"/>
          <a:ext cx="2223102" cy="2223102"/>
        </a:xfrm>
        <a:custGeom>
          <a:avLst/>
          <a:gdLst/>
          <a:ahLst/>
          <a:cxnLst/>
          <a:rect l="0" t="0" r="0" b="0"/>
          <a:pathLst>
            <a:path>
              <a:moveTo>
                <a:pt x="2217496" y="1223053"/>
              </a:moveTo>
              <a:arcTo wR="1111551" hR="1111551" stAng="345428" swAng="115553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6DF7CEA-79DC-EB40-989E-8C09537F885B}">
      <dsp:nvSpPr>
        <dsp:cNvPr id="0" name=""/>
        <dsp:cNvSpPr/>
      </dsp:nvSpPr>
      <dsp:spPr>
        <a:xfrm>
          <a:off x="2544827" y="2115597"/>
          <a:ext cx="1353570" cy="389665"/>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Meaningful</a:t>
          </a:r>
          <a:endParaRPr lang="en-US" sz="1600" b="1" kern="1200" dirty="0">
            <a:solidFill>
              <a:schemeClr val="bg1"/>
            </a:solidFill>
            <a:latin typeface="Arial" charset="0"/>
            <a:ea typeface="Arial" charset="0"/>
            <a:cs typeface="Arial" charset="0"/>
          </a:endParaRPr>
        </a:p>
      </dsp:txBody>
      <dsp:txXfrm>
        <a:off x="2563849" y="2134619"/>
        <a:ext cx="1315526" cy="351621"/>
      </dsp:txXfrm>
    </dsp:sp>
    <dsp:sp modelId="{C00B7F31-5059-3D4F-A9E5-AA1733E4452C}">
      <dsp:nvSpPr>
        <dsp:cNvPr id="0" name=""/>
        <dsp:cNvSpPr/>
      </dsp:nvSpPr>
      <dsp:spPr>
        <a:xfrm>
          <a:off x="1348183" y="326890"/>
          <a:ext cx="2223102" cy="2223102"/>
        </a:xfrm>
        <a:custGeom>
          <a:avLst/>
          <a:gdLst/>
          <a:ahLst/>
          <a:cxnLst/>
          <a:rect l="0" t="0" r="0" b="0"/>
          <a:pathLst>
            <a:path>
              <a:moveTo>
                <a:pt x="1417705" y="2180109"/>
              </a:moveTo>
              <a:arcTo wR="1111551" hR="1111551" stAng="4440744" swAng="1918512"/>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ECC898D-BD26-AB44-9F3E-8F395CDB9F3D}">
      <dsp:nvSpPr>
        <dsp:cNvPr id="0" name=""/>
        <dsp:cNvSpPr/>
      </dsp:nvSpPr>
      <dsp:spPr>
        <a:xfrm>
          <a:off x="1205109" y="2115597"/>
          <a:ext cx="1123398" cy="389665"/>
        </a:xfrm>
        <a:prstGeom prst="roundRect">
          <a:avLst/>
        </a:prstGeom>
        <a:solidFill>
          <a:srgbClr val="00703C"/>
        </a:solidFill>
        <a:ln>
          <a:solidFill>
            <a:srgbClr val="00703C"/>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Timely</a:t>
          </a:r>
          <a:endParaRPr lang="en-US" sz="1600" b="1" kern="1200" dirty="0">
            <a:solidFill>
              <a:schemeClr val="bg1"/>
            </a:solidFill>
            <a:latin typeface="Arial" charset="0"/>
            <a:ea typeface="Arial" charset="0"/>
            <a:cs typeface="Arial" charset="0"/>
          </a:endParaRPr>
        </a:p>
      </dsp:txBody>
      <dsp:txXfrm>
        <a:off x="1224131" y="2134619"/>
        <a:ext cx="1085354" cy="351621"/>
      </dsp:txXfrm>
    </dsp:sp>
    <dsp:sp modelId="{CD0C84CC-C870-DD41-9DBB-433431C53A34}">
      <dsp:nvSpPr>
        <dsp:cNvPr id="0" name=""/>
        <dsp:cNvSpPr/>
      </dsp:nvSpPr>
      <dsp:spPr>
        <a:xfrm>
          <a:off x="1500302" y="642280"/>
          <a:ext cx="2223102" cy="2223102"/>
        </a:xfrm>
        <a:custGeom>
          <a:avLst/>
          <a:gdLst/>
          <a:ahLst/>
          <a:cxnLst/>
          <a:rect l="0" t="0" r="0" b="0"/>
          <a:pathLst>
            <a:path>
              <a:moveTo>
                <a:pt x="59317" y="1469810"/>
              </a:moveTo>
              <a:arcTo wR="1111551" hR="1111551" stAng="9671857" swAng="112900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F9D74E7-1E93-2546-9F97-2D51EBCEC57C}">
      <dsp:nvSpPr>
        <dsp:cNvPr id="0" name=""/>
        <dsp:cNvSpPr/>
      </dsp:nvSpPr>
      <dsp:spPr>
        <a:xfrm>
          <a:off x="861808" y="1360181"/>
          <a:ext cx="1149271" cy="389665"/>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Relevant</a:t>
          </a:r>
          <a:endParaRPr lang="en-US" sz="1600" b="1" kern="1200" dirty="0">
            <a:solidFill>
              <a:schemeClr val="bg1"/>
            </a:solidFill>
            <a:latin typeface="Arial" charset="0"/>
            <a:ea typeface="Arial" charset="0"/>
            <a:cs typeface="Arial" charset="0"/>
          </a:endParaRPr>
        </a:p>
      </dsp:txBody>
      <dsp:txXfrm>
        <a:off x="880830" y="1379203"/>
        <a:ext cx="1111227" cy="351621"/>
      </dsp:txXfrm>
    </dsp:sp>
    <dsp:sp modelId="{A042EA9D-E6B9-3840-9EEE-74A87740920F}">
      <dsp:nvSpPr>
        <dsp:cNvPr id="0" name=""/>
        <dsp:cNvSpPr/>
      </dsp:nvSpPr>
      <dsp:spPr>
        <a:xfrm>
          <a:off x="1408575" y="196119"/>
          <a:ext cx="2223102" cy="2223102"/>
        </a:xfrm>
        <a:custGeom>
          <a:avLst/>
          <a:gdLst/>
          <a:ahLst/>
          <a:cxnLst/>
          <a:rect l="0" t="0" r="0" b="0"/>
          <a:pathLst>
            <a:path>
              <a:moveTo>
                <a:pt x="989" y="1158438"/>
              </a:moveTo>
              <a:arcTo wR="1111551" hR="1111551" stAng="10654947" swAng="1725377"/>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588F19D-ED5C-C243-8A03-5770CDD45AC4}">
      <dsp:nvSpPr>
        <dsp:cNvPr id="0" name=""/>
        <dsp:cNvSpPr/>
      </dsp:nvSpPr>
      <dsp:spPr>
        <a:xfrm>
          <a:off x="1078785" y="419797"/>
          <a:ext cx="1144590" cy="389665"/>
        </a:xfrm>
        <a:prstGeom prst="roundRect">
          <a:avLst/>
        </a:prstGeom>
        <a:solidFill>
          <a:srgbClr val="00703C"/>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Reliable</a:t>
          </a:r>
          <a:endParaRPr lang="en-US" sz="1600" b="1" kern="1200" dirty="0">
            <a:solidFill>
              <a:schemeClr val="bg1"/>
            </a:solidFill>
            <a:latin typeface="Arial" charset="0"/>
            <a:ea typeface="Arial" charset="0"/>
            <a:cs typeface="Arial" charset="0"/>
          </a:endParaRPr>
        </a:p>
      </dsp:txBody>
      <dsp:txXfrm>
        <a:off x="1097807" y="438819"/>
        <a:ext cx="1106546" cy="351621"/>
      </dsp:txXfrm>
    </dsp:sp>
    <dsp:sp modelId="{591F42DA-3249-ED40-86D1-6E349FF61706}">
      <dsp:nvSpPr>
        <dsp:cNvPr id="0" name=""/>
        <dsp:cNvSpPr/>
      </dsp:nvSpPr>
      <dsp:spPr>
        <a:xfrm>
          <a:off x="1456120" y="294848"/>
          <a:ext cx="2223102" cy="2223102"/>
        </a:xfrm>
        <a:custGeom>
          <a:avLst/>
          <a:gdLst/>
          <a:ahLst/>
          <a:cxnLst/>
          <a:rect l="0" t="0" r="0" b="0"/>
          <a:pathLst>
            <a:path>
              <a:moveTo>
                <a:pt x="600124" y="124642"/>
              </a:moveTo>
              <a:arcTo wR="1111551" hR="1111551" stAng="14556378" swAng="201530"/>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F82306-4041-284F-87C8-436B3E877365}">
      <dsp:nvSpPr>
        <dsp:cNvPr id="0" name=""/>
        <dsp:cNvSpPr/>
      </dsp:nvSpPr>
      <dsp:spPr>
        <a:xfrm>
          <a:off x="0" y="228031"/>
          <a:ext cx="11275458" cy="93647"/>
        </a:xfrm>
        <a:prstGeom prst="rect">
          <a:avLst/>
        </a:prstGeom>
        <a:solidFill>
          <a:srgbClr val="00703C"/>
        </a:solidFill>
        <a:ln>
          <a:noFill/>
        </a:ln>
        <a:effectLst/>
      </dsp:spPr>
      <dsp:style>
        <a:lnRef idx="0">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latin typeface="Arial" charset="0"/>
            <a:ea typeface="Arial" charset="0"/>
            <a:cs typeface="Arial" charset="0"/>
          </a:endParaRPr>
        </a:p>
      </dsp:txBody>
      <dsp:txXfrm>
        <a:off x="0" y="228031"/>
        <a:ext cx="11275458" cy="93647"/>
      </dsp:txXfrm>
    </dsp:sp>
    <dsp:sp modelId="{8DA81D3C-82B9-A74C-859B-64827F57C82E}">
      <dsp:nvSpPr>
        <dsp:cNvPr id="0" name=""/>
        <dsp:cNvSpPr/>
      </dsp:nvSpPr>
      <dsp:spPr>
        <a:xfrm>
          <a:off x="0" y="38536"/>
          <a:ext cx="5637728" cy="5682326"/>
        </a:xfrm>
        <a:prstGeom prst="rect">
          <a:avLst/>
        </a:prstGeom>
        <a:solidFill>
          <a:schemeClr val="accent6">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t" anchorCtr="0">
          <a:noAutofit/>
        </a:bodyPr>
        <a:lstStyle/>
        <a:p>
          <a:pPr lvl="0" algn="ctr" defTabSz="1422400">
            <a:lnSpc>
              <a:spcPct val="90000"/>
            </a:lnSpc>
            <a:spcBef>
              <a:spcPct val="0"/>
            </a:spcBef>
            <a:spcAft>
              <a:spcPct val="35000"/>
            </a:spcAft>
          </a:pPr>
          <a:r>
            <a:rPr lang="en-US" sz="3200" b="1" kern="1200" dirty="0" smtClean="0">
              <a:latin typeface="Arial" charset="0"/>
              <a:ea typeface="Arial" charset="0"/>
              <a:cs typeface="Arial" charset="0"/>
            </a:rPr>
            <a:t>Pedagogy #1</a:t>
          </a:r>
          <a:endParaRPr lang="en-US" sz="3200" b="1" kern="1200" dirty="0">
            <a:latin typeface="Arial" charset="0"/>
            <a:ea typeface="Arial" charset="0"/>
            <a:cs typeface="Arial" charset="0"/>
          </a:endParaRPr>
        </a:p>
        <a:p>
          <a:pPr marL="285750" lvl="1" indent="-285750" algn="ctr" defTabSz="1422400">
            <a:lnSpc>
              <a:spcPct val="90000"/>
            </a:lnSpc>
            <a:spcBef>
              <a:spcPct val="0"/>
            </a:spcBef>
            <a:spcAft>
              <a:spcPct val="15000"/>
            </a:spcAft>
            <a:buChar char="••"/>
          </a:pPr>
          <a:r>
            <a:rPr lang="en-US" sz="3200" b="1" kern="1200" dirty="0" smtClean="0">
              <a:latin typeface="Arial" charset="0"/>
              <a:ea typeface="Arial" charset="0"/>
              <a:cs typeface="Arial" charset="0"/>
            </a:rPr>
            <a:t>Coaching Continuum</a:t>
          </a:r>
          <a:endParaRPr lang="en-US" sz="3200" b="1" kern="1200" dirty="0">
            <a:latin typeface="Arial" charset="0"/>
            <a:ea typeface="Arial" charset="0"/>
            <a:cs typeface="Arial" charset="0"/>
          </a:endParaRPr>
        </a:p>
      </dsp:txBody>
      <dsp:txXfrm>
        <a:off x="0" y="38536"/>
        <a:ext cx="5637728" cy="5682326"/>
      </dsp:txXfrm>
    </dsp:sp>
    <dsp:sp modelId="{0E9B5225-7CA5-A441-82DE-A715034A050F}">
      <dsp:nvSpPr>
        <dsp:cNvPr id="0" name=""/>
        <dsp:cNvSpPr/>
      </dsp:nvSpPr>
      <dsp:spPr>
        <a:xfrm>
          <a:off x="5581633" y="0"/>
          <a:ext cx="5637728" cy="5759394"/>
        </a:xfrm>
        <a:prstGeom prst="rect">
          <a:avLst/>
        </a:prstGeom>
        <a:solidFill>
          <a:schemeClr val="accent6">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t" anchorCtr="0">
          <a:noAutofit/>
        </a:bodyPr>
        <a:lstStyle/>
        <a:p>
          <a:pPr lvl="0" algn="ctr" defTabSz="1422400">
            <a:lnSpc>
              <a:spcPct val="90000"/>
            </a:lnSpc>
            <a:spcBef>
              <a:spcPct val="0"/>
            </a:spcBef>
            <a:spcAft>
              <a:spcPct val="35000"/>
            </a:spcAft>
          </a:pPr>
          <a:r>
            <a:rPr lang="en-US" sz="3200" b="1" kern="1200" dirty="0" smtClean="0">
              <a:latin typeface="Arial" charset="0"/>
              <a:ea typeface="Arial" charset="0"/>
              <a:cs typeface="Arial" charset="0"/>
            </a:rPr>
            <a:t>Pedagogy #2</a:t>
          </a:r>
          <a:endParaRPr lang="en-US" sz="3200" b="1" kern="1200" dirty="0">
            <a:latin typeface="Arial" charset="0"/>
            <a:ea typeface="Arial" charset="0"/>
            <a:cs typeface="Arial" charset="0"/>
          </a:endParaRPr>
        </a:p>
        <a:p>
          <a:pPr marL="285750" lvl="1" indent="-285750" algn="ctr" defTabSz="1422400">
            <a:lnSpc>
              <a:spcPct val="90000"/>
            </a:lnSpc>
            <a:spcBef>
              <a:spcPct val="0"/>
            </a:spcBef>
            <a:spcAft>
              <a:spcPct val="15000"/>
            </a:spcAft>
            <a:buChar char="••"/>
          </a:pPr>
          <a:r>
            <a:rPr lang="en-US" sz="3200" b="1" kern="1200" dirty="0" smtClean="0">
              <a:latin typeface="Arial" charset="0"/>
              <a:ea typeface="Arial" charset="0"/>
              <a:cs typeface="Arial" charset="0"/>
            </a:rPr>
            <a:t>Feedback Principles</a:t>
          </a:r>
          <a:endParaRPr lang="en-US" sz="3200" b="1" kern="1200" dirty="0">
            <a:latin typeface="Arial" charset="0"/>
            <a:ea typeface="Arial" charset="0"/>
            <a:cs typeface="Arial" charset="0"/>
          </a:endParaRPr>
        </a:p>
      </dsp:txBody>
      <dsp:txXfrm>
        <a:off x="5581633" y="0"/>
        <a:ext cx="5637728" cy="5759394"/>
      </dsp:txXfrm>
    </dsp:sp>
    <dsp:sp modelId="{4FB26FCE-A1E2-6745-8AA1-EAFD02DB027F}">
      <dsp:nvSpPr>
        <dsp:cNvPr id="0" name=""/>
        <dsp:cNvSpPr/>
      </dsp:nvSpPr>
      <dsp:spPr>
        <a:xfrm>
          <a:off x="0" y="4693911"/>
          <a:ext cx="11275458" cy="403158"/>
        </a:xfrm>
        <a:prstGeom prst="rect">
          <a:avLst/>
        </a:prstGeom>
        <a:solidFill>
          <a:srgbClr val="00703C"/>
        </a:solidFill>
        <a:ln>
          <a:noFill/>
        </a:ln>
        <a:effectLst/>
      </dsp:spPr>
      <dsp:style>
        <a:lnRef idx="0">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DEA80-D1EB-DB46-8641-9410AA6691B6}">
      <dsp:nvSpPr>
        <dsp:cNvPr id="0" name=""/>
        <dsp:cNvSpPr/>
      </dsp:nvSpPr>
      <dsp:spPr>
        <a:xfrm>
          <a:off x="0" y="0"/>
          <a:ext cx="4811842" cy="1345031"/>
        </a:xfrm>
        <a:prstGeom prst="roundRect">
          <a:avLst>
            <a:gd name="adj" fmla="val 10000"/>
          </a:avLst>
        </a:prstGeom>
        <a:solidFill>
          <a:srgbClr val="00703C">
            <a:alpha val="90000"/>
          </a:srgb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7CA680-4075-CE4A-8325-524B00126CF6}">
      <dsp:nvSpPr>
        <dsp:cNvPr id="0" name=""/>
        <dsp:cNvSpPr/>
      </dsp:nvSpPr>
      <dsp:spPr>
        <a:xfrm>
          <a:off x="145680" y="179337"/>
          <a:ext cx="1051274" cy="986356"/>
        </a:xfrm>
        <a:prstGeom prst="roundRect">
          <a:avLst>
            <a:gd name="adj" fmla="val 10000"/>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22524714-BDCF-B44C-88C4-406CBFB460AA}">
      <dsp:nvSpPr>
        <dsp:cNvPr id="0" name=""/>
        <dsp:cNvSpPr/>
      </dsp:nvSpPr>
      <dsp:spPr>
        <a:xfrm rot="10800000">
          <a:off x="145680" y="1345031"/>
          <a:ext cx="1051274" cy="1643927"/>
        </a:xfrm>
        <a:prstGeom prst="round2SameRect">
          <a:avLst>
            <a:gd name="adj1" fmla="val 10500"/>
            <a:gd name="adj2" fmla="val 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b="0" kern="1200" dirty="0" smtClean="0">
              <a:latin typeface="Arial" charset="0"/>
              <a:ea typeface="Arial" charset="0"/>
              <a:cs typeface="Arial" charset="0"/>
            </a:rPr>
            <a:t>Study</a:t>
          </a:r>
          <a:endParaRPr lang="en-US" sz="1500" b="0" kern="1200" dirty="0">
            <a:latin typeface="Arial" charset="0"/>
            <a:ea typeface="Arial" charset="0"/>
            <a:cs typeface="Arial" charset="0"/>
          </a:endParaRPr>
        </a:p>
      </dsp:txBody>
      <dsp:txXfrm rot="10800000">
        <a:off x="178010" y="1345031"/>
        <a:ext cx="986614" cy="1611597"/>
      </dsp:txXfrm>
    </dsp:sp>
    <dsp:sp modelId="{B68A68A5-ED8F-A144-8BF6-B20149F5BEF3}">
      <dsp:nvSpPr>
        <dsp:cNvPr id="0" name=""/>
        <dsp:cNvSpPr/>
      </dsp:nvSpPr>
      <dsp:spPr>
        <a:xfrm>
          <a:off x="1302082" y="179337"/>
          <a:ext cx="1051274" cy="986356"/>
        </a:xfrm>
        <a:prstGeom prst="roundRect">
          <a:avLst>
            <a:gd name="adj" fmla="val 10000"/>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2">
          <a:scrgbClr r="0" g="0" b="0"/>
        </a:effectRef>
        <a:fontRef idx="minor"/>
      </dsp:style>
    </dsp:sp>
    <dsp:sp modelId="{4A733B4A-9134-564D-ABAA-A0297F0BC669}">
      <dsp:nvSpPr>
        <dsp:cNvPr id="0" name=""/>
        <dsp:cNvSpPr/>
      </dsp:nvSpPr>
      <dsp:spPr>
        <a:xfrm rot="10800000">
          <a:off x="1302082" y="1345031"/>
          <a:ext cx="1051274" cy="1643927"/>
        </a:xfrm>
        <a:prstGeom prst="round2SameRect">
          <a:avLst>
            <a:gd name="adj1" fmla="val 10500"/>
            <a:gd name="adj2" fmla="val 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b="0" kern="1200" dirty="0" smtClean="0">
              <a:latin typeface="Arial" charset="0"/>
              <a:ea typeface="Arial" charset="0"/>
              <a:cs typeface="Arial" charset="0"/>
            </a:rPr>
            <a:t>Observe</a:t>
          </a:r>
          <a:endParaRPr lang="en-US" sz="1500" b="0" kern="1200" dirty="0">
            <a:latin typeface="Arial" charset="0"/>
            <a:ea typeface="Arial" charset="0"/>
            <a:cs typeface="Arial" charset="0"/>
          </a:endParaRPr>
        </a:p>
      </dsp:txBody>
      <dsp:txXfrm rot="10800000">
        <a:off x="1334412" y="1345031"/>
        <a:ext cx="986614" cy="1611597"/>
      </dsp:txXfrm>
    </dsp:sp>
    <dsp:sp modelId="{43827671-E591-CB4B-89E5-60C770ACF562}">
      <dsp:nvSpPr>
        <dsp:cNvPr id="0" name=""/>
        <dsp:cNvSpPr/>
      </dsp:nvSpPr>
      <dsp:spPr>
        <a:xfrm>
          <a:off x="3711341" y="222480"/>
          <a:ext cx="1051274" cy="986356"/>
        </a:xfrm>
        <a:prstGeom prst="roundRect">
          <a:avLst>
            <a:gd name="adj" fmla="val 10000"/>
          </a:avLst>
        </a:prstGeom>
        <a:blipFill rotWithShape="0">
          <a:blip xmlns:r="http://schemas.openxmlformats.org/officeDocument/2006/relationships" r:embed="rId3"/>
          <a:stretch>
            <a:fillRect/>
          </a:stretch>
        </a:blipFill>
        <a:ln>
          <a:noFill/>
        </a:ln>
        <a:effectLst/>
      </dsp:spPr>
      <dsp:style>
        <a:lnRef idx="0">
          <a:scrgbClr r="0" g="0" b="0"/>
        </a:lnRef>
        <a:fillRef idx="1">
          <a:scrgbClr r="0" g="0" b="0"/>
        </a:fillRef>
        <a:effectRef idx="2">
          <a:scrgbClr r="0" g="0" b="0"/>
        </a:effectRef>
        <a:fontRef idx="minor"/>
      </dsp:style>
    </dsp:sp>
    <dsp:sp modelId="{EC2FDBBE-29DA-2A49-98F0-3F908066659A}">
      <dsp:nvSpPr>
        <dsp:cNvPr id="0" name=""/>
        <dsp:cNvSpPr/>
      </dsp:nvSpPr>
      <dsp:spPr>
        <a:xfrm rot="10800000">
          <a:off x="2458484" y="1345031"/>
          <a:ext cx="1051274" cy="1643927"/>
        </a:xfrm>
        <a:prstGeom prst="round2SameRect">
          <a:avLst>
            <a:gd name="adj1" fmla="val 10500"/>
            <a:gd name="adj2" fmla="val 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latin typeface="Arial" charset="0"/>
              <a:ea typeface="Arial" charset="0"/>
              <a:cs typeface="Arial" charset="0"/>
            </a:rPr>
            <a:t>Coach 1:1</a:t>
          </a:r>
          <a:endParaRPr lang="en-US" sz="1500" kern="1200" dirty="0">
            <a:latin typeface="Arial" charset="0"/>
            <a:ea typeface="Arial" charset="0"/>
            <a:cs typeface="Arial" charset="0"/>
          </a:endParaRPr>
        </a:p>
      </dsp:txBody>
      <dsp:txXfrm rot="10800000">
        <a:off x="2490814" y="1345031"/>
        <a:ext cx="986614" cy="1611597"/>
      </dsp:txXfrm>
    </dsp:sp>
    <dsp:sp modelId="{07F9BBDE-C1C1-1B49-A3FB-BD4ECF2D3D34}">
      <dsp:nvSpPr>
        <dsp:cNvPr id="0" name=""/>
        <dsp:cNvSpPr/>
      </dsp:nvSpPr>
      <dsp:spPr>
        <a:xfrm>
          <a:off x="2455036" y="197230"/>
          <a:ext cx="1051274" cy="986356"/>
        </a:xfrm>
        <a:prstGeom prst="roundRect">
          <a:avLst>
            <a:gd name="adj" fmla="val 10000"/>
          </a:avLst>
        </a:prstGeom>
        <a:blipFill rotWithShape="0">
          <a:blip xmlns:r="http://schemas.openxmlformats.org/officeDocument/2006/relationships" r:embed="rId4"/>
          <a:stretch>
            <a:fillRect/>
          </a:stretch>
        </a:blipFill>
        <a:ln>
          <a:noFill/>
        </a:ln>
        <a:effectLst/>
      </dsp:spPr>
      <dsp:style>
        <a:lnRef idx="0">
          <a:scrgbClr r="0" g="0" b="0"/>
        </a:lnRef>
        <a:fillRef idx="1">
          <a:scrgbClr r="0" g="0" b="0"/>
        </a:fillRef>
        <a:effectRef idx="2">
          <a:scrgbClr r="0" g="0" b="0"/>
        </a:effectRef>
        <a:fontRef idx="minor"/>
      </dsp:style>
    </dsp:sp>
    <dsp:sp modelId="{115D75A4-1DD1-234B-8D11-BC984DC3CD10}">
      <dsp:nvSpPr>
        <dsp:cNvPr id="0" name=""/>
        <dsp:cNvSpPr/>
      </dsp:nvSpPr>
      <dsp:spPr>
        <a:xfrm rot="10800000">
          <a:off x="3614886" y="1345031"/>
          <a:ext cx="1051274" cy="1643927"/>
        </a:xfrm>
        <a:prstGeom prst="round2SameRect">
          <a:avLst>
            <a:gd name="adj1" fmla="val 10500"/>
            <a:gd name="adj2" fmla="val 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latin typeface="Arial" charset="0"/>
              <a:ea typeface="Arial" charset="0"/>
              <a:cs typeface="Arial" charset="0"/>
            </a:rPr>
            <a:t>Coach Peers</a:t>
          </a:r>
          <a:endParaRPr lang="en-US" sz="1500" kern="1200" dirty="0">
            <a:latin typeface="Arial" charset="0"/>
            <a:ea typeface="Arial" charset="0"/>
            <a:cs typeface="Arial" charset="0"/>
          </a:endParaRPr>
        </a:p>
      </dsp:txBody>
      <dsp:txXfrm rot="10800000">
        <a:off x="3647216" y="1345031"/>
        <a:ext cx="986614" cy="16115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436EA-BFC9-E146-83E1-3C78EE2AC2BE}">
      <dsp:nvSpPr>
        <dsp:cNvPr id="0" name=""/>
        <dsp:cNvSpPr/>
      </dsp:nvSpPr>
      <dsp:spPr>
        <a:xfrm>
          <a:off x="1735107" y="834"/>
          <a:ext cx="1574305" cy="478116"/>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Situational</a:t>
          </a:r>
          <a:endParaRPr lang="en-US" sz="1600" b="1" kern="1200" dirty="0">
            <a:solidFill>
              <a:schemeClr val="bg1"/>
            </a:solidFill>
            <a:latin typeface="Arial" charset="0"/>
            <a:ea typeface="Arial" charset="0"/>
            <a:cs typeface="Arial" charset="0"/>
          </a:endParaRPr>
        </a:p>
      </dsp:txBody>
      <dsp:txXfrm>
        <a:off x="1758447" y="24174"/>
        <a:ext cx="1527625" cy="431436"/>
      </dsp:txXfrm>
    </dsp:sp>
    <dsp:sp modelId="{1E82DCF0-CC89-9A45-94E3-7BFC19B8C7D1}">
      <dsp:nvSpPr>
        <dsp:cNvPr id="0" name=""/>
        <dsp:cNvSpPr/>
      </dsp:nvSpPr>
      <dsp:spPr>
        <a:xfrm>
          <a:off x="1098096" y="361180"/>
          <a:ext cx="2731511" cy="2731511"/>
        </a:xfrm>
        <a:custGeom>
          <a:avLst/>
          <a:gdLst/>
          <a:ahLst/>
          <a:cxnLst/>
          <a:rect l="0" t="0" r="0" b="0"/>
          <a:pathLst>
            <a:path>
              <a:moveTo>
                <a:pt x="1921334" y="118109"/>
              </a:moveTo>
              <a:arcTo wR="1365755" hR="1365755" stAng="17640209" swAng="205297"/>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0D80840-0634-AB43-BAE6-16247D5CB0A7}">
      <dsp:nvSpPr>
        <dsp:cNvPr id="0" name=""/>
        <dsp:cNvSpPr/>
      </dsp:nvSpPr>
      <dsp:spPr>
        <a:xfrm>
          <a:off x="2652166" y="515055"/>
          <a:ext cx="1875769" cy="478116"/>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Manageable</a:t>
          </a:r>
          <a:endParaRPr lang="en-US" sz="1600" b="1" kern="1200" dirty="0">
            <a:solidFill>
              <a:schemeClr val="bg1"/>
            </a:solidFill>
            <a:latin typeface="Arial" charset="0"/>
            <a:ea typeface="Arial" charset="0"/>
            <a:cs typeface="Arial" charset="0"/>
          </a:endParaRPr>
        </a:p>
      </dsp:txBody>
      <dsp:txXfrm>
        <a:off x="2675506" y="538395"/>
        <a:ext cx="1829089" cy="431436"/>
      </dsp:txXfrm>
    </dsp:sp>
    <dsp:sp modelId="{D8D6251C-159E-9D4A-9053-E0433F554C7D}">
      <dsp:nvSpPr>
        <dsp:cNvPr id="0" name=""/>
        <dsp:cNvSpPr/>
      </dsp:nvSpPr>
      <dsp:spPr>
        <a:xfrm>
          <a:off x="1156504" y="239893"/>
          <a:ext cx="2731511" cy="2731511"/>
        </a:xfrm>
        <a:custGeom>
          <a:avLst/>
          <a:gdLst/>
          <a:ahLst/>
          <a:cxnLst/>
          <a:rect l="0" t="0" r="0" b="0"/>
          <a:pathLst>
            <a:path>
              <a:moveTo>
                <a:pt x="2589566" y="759475"/>
              </a:moveTo>
              <a:arcTo wR="1365755" hR="1365755" stAng="20018761" swAng="1727109"/>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D18B4A9-2243-714F-BF57-F4B767FBF3F4}">
      <dsp:nvSpPr>
        <dsp:cNvPr id="0" name=""/>
        <dsp:cNvSpPr/>
      </dsp:nvSpPr>
      <dsp:spPr>
        <a:xfrm>
          <a:off x="3171769" y="1670499"/>
          <a:ext cx="1364007" cy="478116"/>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Specific</a:t>
          </a:r>
          <a:endParaRPr lang="en-US" sz="1600" b="1" kern="1200" dirty="0">
            <a:solidFill>
              <a:schemeClr val="bg1"/>
            </a:solidFill>
            <a:latin typeface="Arial" charset="0"/>
            <a:ea typeface="Arial" charset="0"/>
            <a:cs typeface="Arial" charset="0"/>
          </a:endParaRPr>
        </a:p>
      </dsp:txBody>
      <dsp:txXfrm>
        <a:off x="3195109" y="1693839"/>
        <a:ext cx="1317327" cy="431436"/>
      </dsp:txXfrm>
    </dsp:sp>
    <dsp:sp modelId="{3D08B00C-0735-C941-BE5A-23BA8C31B450}">
      <dsp:nvSpPr>
        <dsp:cNvPr id="0" name=""/>
        <dsp:cNvSpPr/>
      </dsp:nvSpPr>
      <dsp:spPr>
        <a:xfrm>
          <a:off x="1050530" y="648804"/>
          <a:ext cx="2731511" cy="2731511"/>
        </a:xfrm>
        <a:custGeom>
          <a:avLst/>
          <a:gdLst/>
          <a:ahLst/>
          <a:cxnLst/>
          <a:rect l="0" t="0" r="0" b="0"/>
          <a:pathLst>
            <a:path>
              <a:moveTo>
                <a:pt x="2724450" y="1504450"/>
              </a:moveTo>
              <a:arcTo wR="1365755" hR="1365755" stAng="349711" swAng="1155725"/>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6DF7CEA-79DC-EB40-989E-8C09537F885B}">
      <dsp:nvSpPr>
        <dsp:cNvPr id="0" name=""/>
        <dsp:cNvSpPr/>
      </dsp:nvSpPr>
      <dsp:spPr>
        <a:xfrm>
          <a:off x="2553760" y="2597928"/>
          <a:ext cx="1660822" cy="478116"/>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Meaningful</a:t>
          </a:r>
          <a:endParaRPr lang="en-US" sz="1600" b="1" kern="1200" dirty="0">
            <a:solidFill>
              <a:schemeClr val="bg1"/>
            </a:solidFill>
            <a:latin typeface="Arial" charset="0"/>
            <a:ea typeface="Arial" charset="0"/>
            <a:cs typeface="Arial" charset="0"/>
          </a:endParaRPr>
        </a:p>
      </dsp:txBody>
      <dsp:txXfrm>
        <a:off x="2577100" y="2621268"/>
        <a:ext cx="1614142" cy="431436"/>
      </dsp:txXfrm>
    </dsp:sp>
    <dsp:sp modelId="{C00B7F31-5059-3D4F-A9E5-AA1733E4452C}">
      <dsp:nvSpPr>
        <dsp:cNvPr id="0" name=""/>
        <dsp:cNvSpPr/>
      </dsp:nvSpPr>
      <dsp:spPr>
        <a:xfrm>
          <a:off x="1082647" y="400020"/>
          <a:ext cx="2731511" cy="2731511"/>
        </a:xfrm>
        <a:custGeom>
          <a:avLst/>
          <a:gdLst/>
          <a:ahLst/>
          <a:cxnLst/>
          <a:rect l="0" t="0" r="0" b="0"/>
          <a:pathLst>
            <a:path>
              <a:moveTo>
                <a:pt x="1743691" y="2678178"/>
              </a:moveTo>
              <a:arcTo wR="1365755" hR="1365755" stAng="4436118" swAng="192776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ECC898D-BD26-AB44-9F3E-8F395CDB9F3D}">
      <dsp:nvSpPr>
        <dsp:cNvPr id="0" name=""/>
        <dsp:cNvSpPr/>
      </dsp:nvSpPr>
      <dsp:spPr>
        <a:xfrm>
          <a:off x="907462" y="2597928"/>
          <a:ext cx="1378402" cy="478116"/>
        </a:xfrm>
        <a:prstGeom prst="roundRect">
          <a:avLst/>
        </a:prstGeom>
        <a:solidFill>
          <a:srgbClr val="00703C"/>
        </a:solidFill>
        <a:ln>
          <a:solidFill>
            <a:srgbClr val="00703C"/>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Timely</a:t>
          </a:r>
          <a:endParaRPr lang="en-US" sz="1600" b="1" kern="1200" dirty="0">
            <a:solidFill>
              <a:schemeClr val="bg1"/>
            </a:solidFill>
            <a:latin typeface="Arial" charset="0"/>
            <a:ea typeface="Arial" charset="0"/>
            <a:cs typeface="Arial" charset="0"/>
          </a:endParaRPr>
        </a:p>
      </dsp:txBody>
      <dsp:txXfrm>
        <a:off x="930802" y="2621268"/>
        <a:ext cx="1331722" cy="431436"/>
      </dsp:txXfrm>
    </dsp:sp>
    <dsp:sp modelId="{CD0C84CC-C870-DD41-9DBB-433431C53A34}">
      <dsp:nvSpPr>
        <dsp:cNvPr id="0" name=""/>
        <dsp:cNvSpPr/>
      </dsp:nvSpPr>
      <dsp:spPr>
        <a:xfrm>
          <a:off x="1269070" y="786024"/>
          <a:ext cx="2731511" cy="2731511"/>
        </a:xfrm>
        <a:custGeom>
          <a:avLst/>
          <a:gdLst/>
          <a:ahLst/>
          <a:cxnLst/>
          <a:rect l="0" t="0" r="0" b="0"/>
          <a:pathLst>
            <a:path>
              <a:moveTo>
                <a:pt x="73445" y="1807596"/>
              </a:moveTo>
              <a:arcTo wR="1365755" hR="1365755" stAng="9667467" swAng="1129031"/>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F9D74E7-1E93-2546-9F97-2D51EBCEC57C}">
      <dsp:nvSpPr>
        <dsp:cNvPr id="0" name=""/>
        <dsp:cNvSpPr/>
      </dsp:nvSpPr>
      <dsp:spPr>
        <a:xfrm>
          <a:off x="485672" y="1670499"/>
          <a:ext cx="1410149" cy="478116"/>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Relevant</a:t>
          </a:r>
          <a:endParaRPr lang="en-US" sz="1600" b="1" kern="1200" dirty="0">
            <a:solidFill>
              <a:schemeClr val="bg1"/>
            </a:solidFill>
            <a:latin typeface="Arial" charset="0"/>
            <a:ea typeface="Arial" charset="0"/>
            <a:cs typeface="Arial" charset="0"/>
          </a:endParaRPr>
        </a:p>
      </dsp:txBody>
      <dsp:txXfrm>
        <a:off x="509012" y="1693839"/>
        <a:ext cx="1363469" cy="431436"/>
      </dsp:txXfrm>
    </dsp:sp>
    <dsp:sp modelId="{A042EA9D-E6B9-3840-9EEE-74A87740920F}">
      <dsp:nvSpPr>
        <dsp:cNvPr id="0" name=""/>
        <dsp:cNvSpPr/>
      </dsp:nvSpPr>
      <dsp:spPr>
        <a:xfrm>
          <a:off x="1156504" y="239893"/>
          <a:ext cx="2731511" cy="2731511"/>
        </a:xfrm>
        <a:custGeom>
          <a:avLst/>
          <a:gdLst/>
          <a:ahLst/>
          <a:cxnLst/>
          <a:rect l="0" t="0" r="0" b="0"/>
          <a:pathLst>
            <a:path>
              <a:moveTo>
                <a:pt x="1229" y="1423689"/>
              </a:moveTo>
              <a:arcTo wR="1365755" hR="1365755" stAng="10654130" swAng="1727109"/>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588F19D-ED5C-C243-8A03-5770CDD45AC4}">
      <dsp:nvSpPr>
        <dsp:cNvPr id="0" name=""/>
        <dsp:cNvSpPr/>
      </dsp:nvSpPr>
      <dsp:spPr>
        <a:xfrm>
          <a:off x="752267" y="515055"/>
          <a:ext cx="1404404" cy="478116"/>
        </a:xfrm>
        <a:prstGeom prst="roundRect">
          <a:avLst/>
        </a:prstGeom>
        <a:solidFill>
          <a:srgbClr val="00703C"/>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Reliable</a:t>
          </a:r>
          <a:endParaRPr lang="en-US" sz="1600" b="1" kern="1200" dirty="0">
            <a:solidFill>
              <a:schemeClr val="bg1"/>
            </a:solidFill>
            <a:latin typeface="Arial" charset="0"/>
            <a:ea typeface="Arial" charset="0"/>
            <a:cs typeface="Arial" charset="0"/>
          </a:endParaRPr>
        </a:p>
      </dsp:txBody>
      <dsp:txXfrm>
        <a:off x="775607" y="538395"/>
        <a:ext cx="1357724" cy="431436"/>
      </dsp:txXfrm>
    </dsp:sp>
    <dsp:sp modelId="{591F42DA-3249-ED40-86D1-6E349FF61706}">
      <dsp:nvSpPr>
        <dsp:cNvPr id="0" name=""/>
        <dsp:cNvSpPr/>
      </dsp:nvSpPr>
      <dsp:spPr>
        <a:xfrm>
          <a:off x="1214913" y="361180"/>
          <a:ext cx="2731511" cy="2731511"/>
        </a:xfrm>
        <a:custGeom>
          <a:avLst/>
          <a:gdLst/>
          <a:ahLst/>
          <a:cxnLst/>
          <a:rect l="0" t="0" r="0" b="0"/>
          <a:pathLst>
            <a:path>
              <a:moveTo>
                <a:pt x="736704" y="153492"/>
              </a:moveTo>
              <a:arcTo wR="1365755" hR="1365755" stAng="14554495" swAng="205297"/>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DEA80-D1EB-DB46-8641-9410AA6691B6}">
      <dsp:nvSpPr>
        <dsp:cNvPr id="0" name=""/>
        <dsp:cNvSpPr/>
      </dsp:nvSpPr>
      <dsp:spPr>
        <a:xfrm>
          <a:off x="0" y="0"/>
          <a:ext cx="10515600" cy="1812310"/>
        </a:xfrm>
        <a:prstGeom prst="roundRect">
          <a:avLst>
            <a:gd name="adj" fmla="val 10000"/>
          </a:avLst>
        </a:prstGeom>
        <a:solidFill>
          <a:srgbClr val="00703C">
            <a:alpha val="90000"/>
          </a:srgb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7CA680-4075-CE4A-8325-524B00126CF6}">
      <dsp:nvSpPr>
        <dsp:cNvPr id="0" name=""/>
        <dsp:cNvSpPr/>
      </dsp:nvSpPr>
      <dsp:spPr>
        <a:xfrm>
          <a:off x="318363" y="241641"/>
          <a:ext cx="2297412" cy="1329027"/>
        </a:xfrm>
        <a:prstGeom prst="roundRect">
          <a:avLst>
            <a:gd name="adj" fmla="val 10000"/>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22524714-BDCF-B44C-88C4-406CBFB460AA}">
      <dsp:nvSpPr>
        <dsp:cNvPr id="0" name=""/>
        <dsp:cNvSpPr/>
      </dsp:nvSpPr>
      <dsp:spPr>
        <a:xfrm rot="10800000">
          <a:off x="318363" y="1812310"/>
          <a:ext cx="2297412" cy="2215046"/>
        </a:xfrm>
        <a:prstGeom prst="round2SameRect">
          <a:avLst>
            <a:gd name="adj1" fmla="val 10500"/>
            <a:gd name="adj2" fmla="val 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808" tIns="241808" rIns="241808" bIns="241808" numCol="1" spcCol="1270" anchor="t" anchorCtr="0">
          <a:noAutofit/>
        </a:bodyPr>
        <a:lstStyle/>
        <a:p>
          <a:pPr lvl="0" algn="ctr" defTabSz="1511300">
            <a:lnSpc>
              <a:spcPct val="90000"/>
            </a:lnSpc>
            <a:spcBef>
              <a:spcPct val="0"/>
            </a:spcBef>
            <a:spcAft>
              <a:spcPct val="35000"/>
            </a:spcAft>
          </a:pPr>
          <a:r>
            <a:rPr lang="en-US" sz="3400" b="0" kern="1200" dirty="0" smtClean="0">
              <a:latin typeface="Arial" charset="0"/>
              <a:ea typeface="Arial" charset="0"/>
              <a:cs typeface="Arial" charset="0"/>
            </a:rPr>
            <a:t>Study</a:t>
          </a:r>
          <a:endParaRPr lang="en-US" sz="3400" b="0" kern="1200" dirty="0">
            <a:latin typeface="Arial" charset="0"/>
            <a:ea typeface="Arial" charset="0"/>
            <a:cs typeface="Arial" charset="0"/>
          </a:endParaRPr>
        </a:p>
      </dsp:txBody>
      <dsp:txXfrm rot="10800000">
        <a:off x="386483" y="1812310"/>
        <a:ext cx="2161172" cy="2146926"/>
      </dsp:txXfrm>
    </dsp:sp>
    <dsp:sp modelId="{B68A68A5-ED8F-A144-8BF6-B20149F5BEF3}">
      <dsp:nvSpPr>
        <dsp:cNvPr id="0" name=""/>
        <dsp:cNvSpPr/>
      </dsp:nvSpPr>
      <dsp:spPr>
        <a:xfrm>
          <a:off x="2845517" y="241641"/>
          <a:ext cx="2297412" cy="1329027"/>
        </a:xfrm>
        <a:prstGeom prst="roundRect">
          <a:avLst>
            <a:gd name="adj" fmla="val 10000"/>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2">
          <a:scrgbClr r="0" g="0" b="0"/>
        </a:effectRef>
        <a:fontRef idx="minor"/>
      </dsp:style>
    </dsp:sp>
    <dsp:sp modelId="{4A733B4A-9134-564D-ABAA-A0297F0BC669}">
      <dsp:nvSpPr>
        <dsp:cNvPr id="0" name=""/>
        <dsp:cNvSpPr/>
      </dsp:nvSpPr>
      <dsp:spPr>
        <a:xfrm rot="10800000">
          <a:off x="2845517" y="1812310"/>
          <a:ext cx="2297412" cy="2215046"/>
        </a:xfrm>
        <a:prstGeom prst="round2SameRect">
          <a:avLst>
            <a:gd name="adj1" fmla="val 10500"/>
            <a:gd name="adj2" fmla="val 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808" tIns="241808" rIns="241808" bIns="241808" numCol="1" spcCol="1270" anchor="t" anchorCtr="0">
          <a:noAutofit/>
        </a:bodyPr>
        <a:lstStyle/>
        <a:p>
          <a:pPr lvl="0" algn="ctr" defTabSz="1511300">
            <a:lnSpc>
              <a:spcPct val="90000"/>
            </a:lnSpc>
            <a:spcBef>
              <a:spcPct val="0"/>
            </a:spcBef>
            <a:spcAft>
              <a:spcPct val="35000"/>
            </a:spcAft>
          </a:pPr>
          <a:r>
            <a:rPr lang="en-US" sz="3400" b="0" kern="1200" dirty="0" smtClean="0">
              <a:latin typeface="Arial" charset="0"/>
              <a:ea typeface="Arial" charset="0"/>
              <a:cs typeface="Arial" charset="0"/>
            </a:rPr>
            <a:t>Observe</a:t>
          </a:r>
          <a:endParaRPr lang="en-US" sz="3400" b="0" kern="1200" dirty="0">
            <a:latin typeface="Arial" charset="0"/>
            <a:ea typeface="Arial" charset="0"/>
            <a:cs typeface="Arial" charset="0"/>
          </a:endParaRPr>
        </a:p>
      </dsp:txBody>
      <dsp:txXfrm rot="10800000">
        <a:off x="2913637" y="1812310"/>
        <a:ext cx="2161172" cy="2146926"/>
      </dsp:txXfrm>
    </dsp:sp>
    <dsp:sp modelId="{43827671-E591-CB4B-89E5-60C770ACF562}">
      <dsp:nvSpPr>
        <dsp:cNvPr id="0" name=""/>
        <dsp:cNvSpPr/>
      </dsp:nvSpPr>
      <dsp:spPr>
        <a:xfrm>
          <a:off x="8110611" y="299773"/>
          <a:ext cx="2297412" cy="1329027"/>
        </a:xfrm>
        <a:prstGeom prst="roundRect">
          <a:avLst>
            <a:gd name="adj" fmla="val 10000"/>
          </a:avLst>
        </a:prstGeom>
        <a:blipFill rotWithShape="0">
          <a:blip xmlns:r="http://schemas.openxmlformats.org/officeDocument/2006/relationships" r:embed="rId3"/>
          <a:stretch>
            <a:fillRect/>
          </a:stretch>
        </a:blipFill>
        <a:ln>
          <a:noFill/>
        </a:ln>
        <a:effectLst/>
      </dsp:spPr>
      <dsp:style>
        <a:lnRef idx="0">
          <a:scrgbClr r="0" g="0" b="0"/>
        </a:lnRef>
        <a:fillRef idx="1">
          <a:scrgbClr r="0" g="0" b="0"/>
        </a:fillRef>
        <a:effectRef idx="2">
          <a:scrgbClr r="0" g="0" b="0"/>
        </a:effectRef>
        <a:fontRef idx="minor"/>
      </dsp:style>
    </dsp:sp>
    <dsp:sp modelId="{EC2FDBBE-29DA-2A49-98F0-3F908066659A}">
      <dsp:nvSpPr>
        <dsp:cNvPr id="0" name=""/>
        <dsp:cNvSpPr/>
      </dsp:nvSpPr>
      <dsp:spPr>
        <a:xfrm rot="10800000">
          <a:off x="5372670" y="1812310"/>
          <a:ext cx="2297412" cy="2215046"/>
        </a:xfrm>
        <a:prstGeom prst="round2SameRect">
          <a:avLst>
            <a:gd name="adj1" fmla="val 10500"/>
            <a:gd name="adj2" fmla="val 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808" tIns="241808" rIns="241808" bIns="241808" numCol="1" spcCol="1270" anchor="t" anchorCtr="0">
          <a:noAutofit/>
        </a:bodyPr>
        <a:lstStyle/>
        <a:p>
          <a:pPr lvl="0" algn="ctr" defTabSz="1511300">
            <a:lnSpc>
              <a:spcPct val="90000"/>
            </a:lnSpc>
            <a:spcBef>
              <a:spcPct val="0"/>
            </a:spcBef>
            <a:spcAft>
              <a:spcPct val="35000"/>
            </a:spcAft>
          </a:pPr>
          <a:r>
            <a:rPr lang="en-US" sz="3400" kern="1200" dirty="0" smtClean="0">
              <a:latin typeface="Arial" charset="0"/>
              <a:ea typeface="Arial" charset="0"/>
              <a:cs typeface="Arial" charset="0"/>
            </a:rPr>
            <a:t>Coach 1:1</a:t>
          </a:r>
          <a:endParaRPr lang="en-US" sz="3400" kern="1200" dirty="0">
            <a:latin typeface="Arial" charset="0"/>
            <a:ea typeface="Arial" charset="0"/>
            <a:cs typeface="Arial" charset="0"/>
          </a:endParaRPr>
        </a:p>
      </dsp:txBody>
      <dsp:txXfrm rot="10800000">
        <a:off x="5440790" y="1812310"/>
        <a:ext cx="2161172" cy="2146926"/>
      </dsp:txXfrm>
    </dsp:sp>
    <dsp:sp modelId="{07F9BBDE-C1C1-1B49-A3FB-BD4ECF2D3D34}">
      <dsp:nvSpPr>
        <dsp:cNvPr id="0" name=""/>
        <dsp:cNvSpPr/>
      </dsp:nvSpPr>
      <dsp:spPr>
        <a:xfrm>
          <a:off x="5365135" y="265749"/>
          <a:ext cx="2297412" cy="1329027"/>
        </a:xfrm>
        <a:prstGeom prst="roundRect">
          <a:avLst>
            <a:gd name="adj" fmla="val 10000"/>
          </a:avLst>
        </a:prstGeom>
        <a:blipFill rotWithShape="0">
          <a:blip xmlns:r="http://schemas.openxmlformats.org/officeDocument/2006/relationships" r:embed="rId4"/>
          <a:stretch>
            <a:fillRect/>
          </a:stretch>
        </a:blipFill>
        <a:ln>
          <a:noFill/>
        </a:ln>
        <a:effectLst/>
      </dsp:spPr>
      <dsp:style>
        <a:lnRef idx="0">
          <a:scrgbClr r="0" g="0" b="0"/>
        </a:lnRef>
        <a:fillRef idx="1">
          <a:scrgbClr r="0" g="0" b="0"/>
        </a:fillRef>
        <a:effectRef idx="2">
          <a:scrgbClr r="0" g="0" b="0"/>
        </a:effectRef>
        <a:fontRef idx="minor"/>
      </dsp:style>
    </dsp:sp>
    <dsp:sp modelId="{115D75A4-1DD1-234B-8D11-BC984DC3CD10}">
      <dsp:nvSpPr>
        <dsp:cNvPr id="0" name=""/>
        <dsp:cNvSpPr/>
      </dsp:nvSpPr>
      <dsp:spPr>
        <a:xfrm rot="10800000">
          <a:off x="7899823" y="1812310"/>
          <a:ext cx="2297412" cy="2215046"/>
        </a:xfrm>
        <a:prstGeom prst="round2SameRect">
          <a:avLst>
            <a:gd name="adj1" fmla="val 10500"/>
            <a:gd name="adj2" fmla="val 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808" tIns="241808" rIns="241808" bIns="241808" numCol="1" spcCol="1270" anchor="t" anchorCtr="0">
          <a:noAutofit/>
        </a:bodyPr>
        <a:lstStyle/>
        <a:p>
          <a:pPr lvl="0" algn="ctr" defTabSz="1511300">
            <a:lnSpc>
              <a:spcPct val="90000"/>
            </a:lnSpc>
            <a:spcBef>
              <a:spcPct val="0"/>
            </a:spcBef>
            <a:spcAft>
              <a:spcPct val="35000"/>
            </a:spcAft>
          </a:pPr>
          <a:r>
            <a:rPr lang="en-US" sz="3400" kern="1200" dirty="0" smtClean="0">
              <a:latin typeface="Arial" charset="0"/>
              <a:ea typeface="Arial" charset="0"/>
              <a:cs typeface="Arial" charset="0"/>
            </a:rPr>
            <a:t>Coach Peers</a:t>
          </a:r>
          <a:endParaRPr lang="en-US" sz="3400" kern="1200" dirty="0">
            <a:latin typeface="Arial" charset="0"/>
            <a:ea typeface="Arial" charset="0"/>
            <a:cs typeface="Arial" charset="0"/>
          </a:endParaRPr>
        </a:p>
      </dsp:txBody>
      <dsp:txXfrm rot="10800000">
        <a:off x="7967943" y="1812310"/>
        <a:ext cx="2161172" cy="21469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DEA80-D1EB-DB46-8641-9410AA6691B6}">
      <dsp:nvSpPr>
        <dsp:cNvPr id="0" name=""/>
        <dsp:cNvSpPr/>
      </dsp:nvSpPr>
      <dsp:spPr>
        <a:xfrm>
          <a:off x="0" y="0"/>
          <a:ext cx="10515600" cy="1812310"/>
        </a:xfrm>
        <a:prstGeom prst="roundRect">
          <a:avLst>
            <a:gd name="adj" fmla="val 10000"/>
          </a:avLst>
        </a:prstGeom>
        <a:solidFill>
          <a:srgbClr val="00703C">
            <a:alpha val="90000"/>
          </a:srgb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7CA680-4075-CE4A-8325-524B00126CF6}">
      <dsp:nvSpPr>
        <dsp:cNvPr id="0" name=""/>
        <dsp:cNvSpPr/>
      </dsp:nvSpPr>
      <dsp:spPr>
        <a:xfrm>
          <a:off x="318363" y="241641"/>
          <a:ext cx="2297412" cy="1329027"/>
        </a:xfrm>
        <a:prstGeom prst="roundRect">
          <a:avLst>
            <a:gd name="adj" fmla="val 10000"/>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22524714-BDCF-B44C-88C4-406CBFB460AA}">
      <dsp:nvSpPr>
        <dsp:cNvPr id="0" name=""/>
        <dsp:cNvSpPr/>
      </dsp:nvSpPr>
      <dsp:spPr>
        <a:xfrm rot="10800000">
          <a:off x="318363" y="1812310"/>
          <a:ext cx="2297412" cy="2215046"/>
        </a:xfrm>
        <a:prstGeom prst="round2SameRect">
          <a:avLst>
            <a:gd name="adj1" fmla="val 10500"/>
            <a:gd name="adj2" fmla="val 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808" tIns="241808" rIns="241808" bIns="241808" numCol="1" spcCol="1270" anchor="t" anchorCtr="0">
          <a:noAutofit/>
        </a:bodyPr>
        <a:lstStyle/>
        <a:p>
          <a:pPr lvl="0" algn="ctr" defTabSz="1511300">
            <a:lnSpc>
              <a:spcPct val="90000"/>
            </a:lnSpc>
            <a:spcBef>
              <a:spcPct val="0"/>
            </a:spcBef>
            <a:spcAft>
              <a:spcPct val="35000"/>
            </a:spcAft>
          </a:pPr>
          <a:r>
            <a:rPr lang="en-US" sz="3400" b="0" kern="1200" dirty="0" smtClean="0">
              <a:latin typeface="Arial" charset="0"/>
              <a:ea typeface="Arial" charset="0"/>
              <a:cs typeface="Arial" charset="0"/>
            </a:rPr>
            <a:t>Study</a:t>
          </a:r>
          <a:endParaRPr lang="en-US" sz="3400" b="0" kern="1200" dirty="0">
            <a:latin typeface="Arial" charset="0"/>
            <a:ea typeface="Arial" charset="0"/>
            <a:cs typeface="Arial" charset="0"/>
          </a:endParaRPr>
        </a:p>
      </dsp:txBody>
      <dsp:txXfrm rot="10800000">
        <a:off x="386483" y="1812310"/>
        <a:ext cx="2161172" cy="2146926"/>
      </dsp:txXfrm>
    </dsp:sp>
    <dsp:sp modelId="{B68A68A5-ED8F-A144-8BF6-B20149F5BEF3}">
      <dsp:nvSpPr>
        <dsp:cNvPr id="0" name=""/>
        <dsp:cNvSpPr/>
      </dsp:nvSpPr>
      <dsp:spPr>
        <a:xfrm>
          <a:off x="2845517" y="241641"/>
          <a:ext cx="2297412" cy="1329027"/>
        </a:xfrm>
        <a:prstGeom prst="roundRect">
          <a:avLst>
            <a:gd name="adj" fmla="val 10000"/>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2">
          <a:scrgbClr r="0" g="0" b="0"/>
        </a:effectRef>
        <a:fontRef idx="minor"/>
      </dsp:style>
    </dsp:sp>
    <dsp:sp modelId="{4A733B4A-9134-564D-ABAA-A0297F0BC669}">
      <dsp:nvSpPr>
        <dsp:cNvPr id="0" name=""/>
        <dsp:cNvSpPr/>
      </dsp:nvSpPr>
      <dsp:spPr>
        <a:xfrm rot="10800000">
          <a:off x="2845517" y="1812310"/>
          <a:ext cx="2297412" cy="2215046"/>
        </a:xfrm>
        <a:prstGeom prst="round2SameRect">
          <a:avLst>
            <a:gd name="adj1" fmla="val 10500"/>
            <a:gd name="adj2" fmla="val 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808" tIns="241808" rIns="241808" bIns="241808" numCol="1" spcCol="1270" anchor="t" anchorCtr="0">
          <a:noAutofit/>
        </a:bodyPr>
        <a:lstStyle/>
        <a:p>
          <a:pPr lvl="0" algn="ctr" defTabSz="1511300">
            <a:lnSpc>
              <a:spcPct val="90000"/>
            </a:lnSpc>
            <a:spcBef>
              <a:spcPct val="0"/>
            </a:spcBef>
            <a:spcAft>
              <a:spcPct val="35000"/>
            </a:spcAft>
          </a:pPr>
          <a:r>
            <a:rPr lang="en-US" sz="3400" b="0" kern="1200" dirty="0" smtClean="0">
              <a:latin typeface="Arial" charset="0"/>
              <a:ea typeface="Arial" charset="0"/>
              <a:cs typeface="Arial" charset="0"/>
            </a:rPr>
            <a:t>Observe</a:t>
          </a:r>
          <a:endParaRPr lang="en-US" sz="3400" b="0" kern="1200" dirty="0">
            <a:latin typeface="Arial" charset="0"/>
            <a:ea typeface="Arial" charset="0"/>
            <a:cs typeface="Arial" charset="0"/>
          </a:endParaRPr>
        </a:p>
      </dsp:txBody>
      <dsp:txXfrm rot="10800000">
        <a:off x="2913637" y="1812310"/>
        <a:ext cx="2161172" cy="2146926"/>
      </dsp:txXfrm>
    </dsp:sp>
    <dsp:sp modelId="{43827671-E591-CB4B-89E5-60C770ACF562}">
      <dsp:nvSpPr>
        <dsp:cNvPr id="0" name=""/>
        <dsp:cNvSpPr/>
      </dsp:nvSpPr>
      <dsp:spPr>
        <a:xfrm>
          <a:off x="8110611" y="299773"/>
          <a:ext cx="2297412" cy="1329027"/>
        </a:xfrm>
        <a:prstGeom prst="roundRect">
          <a:avLst>
            <a:gd name="adj" fmla="val 10000"/>
          </a:avLst>
        </a:prstGeom>
        <a:blipFill rotWithShape="0">
          <a:blip xmlns:r="http://schemas.openxmlformats.org/officeDocument/2006/relationships" r:embed="rId3"/>
          <a:stretch>
            <a:fillRect/>
          </a:stretch>
        </a:blipFill>
        <a:ln>
          <a:noFill/>
        </a:ln>
        <a:effectLst/>
      </dsp:spPr>
      <dsp:style>
        <a:lnRef idx="0">
          <a:scrgbClr r="0" g="0" b="0"/>
        </a:lnRef>
        <a:fillRef idx="1">
          <a:scrgbClr r="0" g="0" b="0"/>
        </a:fillRef>
        <a:effectRef idx="2">
          <a:scrgbClr r="0" g="0" b="0"/>
        </a:effectRef>
        <a:fontRef idx="minor"/>
      </dsp:style>
    </dsp:sp>
    <dsp:sp modelId="{EC2FDBBE-29DA-2A49-98F0-3F908066659A}">
      <dsp:nvSpPr>
        <dsp:cNvPr id="0" name=""/>
        <dsp:cNvSpPr/>
      </dsp:nvSpPr>
      <dsp:spPr>
        <a:xfrm rot="10800000">
          <a:off x="5372670" y="1812310"/>
          <a:ext cx="2297412" cy="2215046"/>
        </a:xfrm>
        <a:prstGeom prst="round2SameRect">
          <a:avLst>
            <a:gd name="adj1" fmla="val 10500"/>
            <a:gd name="adj2" fmla="val 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808" tIns="241808" rIns="241808" bIns="241808" numCol="1" spcCol="1270" anchor="t" anchorCtr="0">
          <a:noAutofit/>
        </a:bodyPr>
        <a:lstStyle/>
        <a:p>
          <a:pPr lvl="0" algn="ctr" defTabSz="1511300">
            <a:lnSpc>
              <a:spcPct val="90000"/>
            </a:lnSpc>
            <a:spcBef>
              <a:spcPct val="0"/>
            </a:spcBef>
            <a:spcAft>
              <a:spcPct val="35000"/>
            </a:spcAft>
          </a:pPr>
          <a:r>
            <a:rPr lang="en-US" sz="3400" kern="1200" dirty="0" smtClean="0">
              <a:latin typeface="Arial" charset="0"/>
              <a:ea typeface="Arial" charset="0"/>
              <a:cs typeface="Arial" charset="0"/>
            </a:rPr>
            <a:t>Coach 1:1</a:t>
          </a:r>
          <a:endParaRPr lang="en-US" sz="3400" kern="1200" dirty="0">
            <a:latin typeface="Arial" charset="0"/>
            <a:ea typeface="Arial" charset="0"/>
            <a:cs typeface="Arial" charset="0"/>
          </a:endParaRPr>
        </a:p>
      </dsp:txBody>
      <dsp:txXfrm rot="10800000">
        <a:off x="5440790" y="1812310"/>
        <a:ext cx="2161172" cy="2146926"/>
      </dsp:txXfrm>
    </dsp:sp>
    <dsp:sp modelId="{07F9BBDE-C1C1-1B49-A3FB-BD4ECF2D3D34}">
      <dsp:nvSpPr>
        <dsp:cNvPr id="0" name=""/>
        <dsp:cNvSpPr/>
      </dsp:nvSpPr>
      <dsp:spPr>
        <a:xfrm>
          <a:off x="5365135" y="265749"/>
          <a:ext cx="2297412" cy="1329027"/>
        </a:xfrm>
        <a:prstGeom prst="roundRect">
          <a:avLst>
            <a:gd name="adj" fmla="val 10000"/>
          </a:avLst>
        </a:prstGeom>
        <a:blipFill rotWithShape="0">
          <a:blip xmlns:r="http://schemas.openxmlformats.org/officeDocument/2006/relationships" r:embed="rId4"/>
          <a:stretch>
            <a:fillRect/>
          </a:stretch>
        </a:blipFill>
        <a:ln>
          <a:noFill/>
        </a:ln>
        <a:effectLst/>
      </dsp:spPr>
      <dsp:style>
        <a:lnRef idx="0">
          <a:scrgbClr r="0" g="0" b="0"/>
        </a:lnRef>
        <a:fillRef idx="1">
          <a:scrgbClr r="0" g="0" b="0"/>
        </a:fillRef>
        <a:effectRef idx="2">
          <a:scrgbClr r="0" g="0" b="0"/>
        </a:effectRef>
        <a:fontRef idx="minor"/>
      </dsp:style>
    </dsp:sp>
    <dsp:sp modelId="{115D75A4-1DD1-234B-8D11-BC984DC3CD10}">
      <dsp:nvSpPr>
        <dsp:cNvPr id="0" name=""/>
        <dsp:cNvSpPr/>
      </dsp:nvSpPr>
      <dsp:spPr>
        <a:xfrm rot="10800000">
          <a:off x="7899823" y="1812310"/>
          <a:ext cx="2297412" cy="2215046"/>
        </a:xfrm>
        <a:prstGeom prst="round2SameRect">
          <a:avLst>
            <a:gd name="adj1" fmla="val 10500"/>
            <a:gd name="adj2" fmla="val 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808" tIns="241808" rIns="241808" bIns="241808" numCol="1" spcCol="1270" anchor="t" anchorCtr="0">
          <a:noAutofit/>
        </a:bodyPr>
        <a:lstStyle/>
        <a:p>
          <a:pPr lvl="0" algn="ctr" defTabSz="1511300">
            <a:lnSpc>
              <a:spcPct val="90000"/>
            </a:lnSpc>
            <a:spcBef>
              <a:spcPct val="0"/>
            </a:spcBef>
            <a:spcAft>
              <a:spcPct val="35000"/>
            </a:spcAft>
          </a:pPr>
          <a:r>
            <a:rPr lang="en-US" sz="3400" kern="1200" dirty="0" smtClean="0">
              <a:latin typeface="Arial" charset="0"/>
              <a:ea typeface="Arial" charset="0"/>
              <a:cs typeface="Arial" charset="0"/>
            </a:rPr>
            <a:t>Coach Peers</a:t>
          </a:r>
          <a:endParaRPr lang="en-US" sz="3400" kern="1200" dirty="0">
            <a:latin typeface="Arial" charset="0"/>
            <a:ea typeface="Arial" charset="0"/>
            <a:cs typeface="Arial" charset="0"/>
          </a:endParaRPr>
        </a:p>
      </dsp:txBody>
      <dsp:txXfrm rot="10800000">
        <a:off x="7967943" y="1812310"/>
        <a:ext cx="2161172" cy="214692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436EA-BFC9-E146-83E1-3C78EE2AC2BE}">
      <dsp:nvSpPr>
        <dsp:cNvPr id="0" name=""/>
        <dsp:cNvSpPr/>
      </dsp:nvSpPr>
      <dsp:spPr>
        <a:xfrm>
          <a:off x="4050653" y="728"/>
          <a:ext cx="2052486" cy="623340"/>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Situational</a:t>
          </a:r>
          <a:endParaRPr lang="en-US" sz="1600" b="1" kern="1200" dirty="0">
            <a:solidFill>
              <a:schemeClr val="bg1"/>
            </a:solidFill>
            <a:latin typeface="Arial" charset="0"/>
            <a:ea typeface="Arial" charset="0"/>
            <a:cs typeface="Arial" charset="0"/>
          </a:endParaRPr>
        </a:p>
      </dsp:txBody>
      <dsp:txXfrm>
        <a:off x="4081082" y="31157"/>
        <a:ext cx="1991628" cy="562482"/>
      </dsp:txXfrm>
    </dsp:sp>
    <dsp:sp modelId="{1E82DCF0-CC89-9A45-94E3-7BFC19B8C7D1}">
      <dsp:nvSpPr>
        <dsp:cNvPr id="0" name=""/>
        <dsp:cNvSpPr/>
      </dsp:nvSpPr>
      <dsp:spPr>
        <a:xfrm>
          <a:off x="3222176" y="470374"/>
          <a:ext cx="3557285" cy="3557285"/>
        </a:xfrm>
        <a:custGeom>
          <a:avLst/>
          <a:gdLst/>
          <a:ahLst/>
          <a:cxnLst/>
          <a:rect l="0" t="0" r="0" b="0"/>
          <a:pathLst>
            <a:path>
              <a:moveTo>
                <a:pt x="2502884" y="154129"/>
              </a:moveTo>
              <a:arcTo wR="1778642" hR="1778642" stAng="17641698" swAng="202317"/>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0D80840-0634-AB43-BAE6-16247D5CB0A7}">
      <dsp:nvSpPr>
        <dsp:cNvPr id="0" name=""/>
        <dsp:cNvSpPr/>
      </dsp:nvSpPr>
      <dsp:spPr>
        <a:xfrm>
          <a:off x="5244736" y="670405"/>
          <a:ext cx="2445516" cy="623340"/>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Manageable</a:t>
          </a:r>
          <a:endParaRPr lang="en-US" sz="1600" b="1" kern="1200" dirty="0">
            <a:solidFill>
              <a:schemeClr val="bg1"/>
            </a:solidFill>
            <a:latin typeface="Arial" charset="0"/>
            <a:ea typeface="Arial" charset="0"/>
            <a:cs typeface="Arial" charset="0"/>
          </a:endParaRPr>
        </a:p>
      </dsp:txBody>
      <dsp:txXfrm>
        <a:off x="5275165" y="700834"/>
        <a:ext cx="2384658" cy="562482"/>
      </dsp:txXfrm>
    </dsp:sp>
    <dsp:sp modelId="{D8D6251C-159E-9D4A-9053-E0433F554C7D}">
      <dsp:nvSpPr>
        <dsp:cNvPr id="0" name=""/>
        <dsp:cNvSpPr/>
      </dsp:nvSpPr>
      <dsp:spPr>
        <a:xfrm>
          <a:off x="3298253" y="312398"/>
          <a:ext cx="3557285" cy="3557285"/>
        </a:xfrm>
        <a:custGeom>
          <a:avLst/>
          <a:gdLst/>
          <a:ahLst/>
          <a:cxnLst/>
          <a:rect l="0" t="0" r="0" b="0"/>
          <a:pathLst>
            <a:path>
              <a:moveTo>
                <a:pt x="3372594" y="989411"/>
              </a:moveTo>
              <a:arcTo wR="1778642" hR="1778642" stAng="20019485" swAng="1725739"/>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D18B4A9-2243-714F-BF57-F4B767FBF3F4}">
      <dsp:nvSpPr>
        <dsp:cNvPr id="0" name=""/>
        <dsp:cNvSpPr/>
      </dsp:nvSpPr>
      <dsp:spPr>
        <a:xfrm>
          <a:off x="5921788" y="2175156"/>
          <a:ext cx="1778312" cy="623340"/>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Specific</a:t>
          </a:r>
          <a:endParaRPr lang="en-US" sz="1600" b="1" kern="1200" dirty="0">
            <a:solidFill>
              <a:schemeClr val="bg1"/>
            </a:solidFill>
            <a:latin typeface="Arial" charset="0"/>
            <a:ea typeface="Arial" charset="0"/>
            <a:cs typeface="Arial" charset="0"/>
          </a:endParaRPr>
        </a:p>
      </dsp:txBody>
      <dsp:txXfrm>
        <a:off x="5952217" y="2205585"/>
        <a:ext cx="1717454" cy="562482"/>
      </dsp:txXfrm>
    </dsp:sp>
    <dsp:sp modelId="{3D08B00C-0735-C941-BE5A-23BA8C31B450}">
      <dsp:nvSpPr>
        <dsp:cNvPr id="0" name=""/>
        <dsp:cNvSpPr/>
      </dsp:nvSpPr>
      <dsp:spPr>
        <a:xfrm>
          <a:off x="3160125" y="844950"/>
          <a:ext cx="3557285" cy="3557285"/>
        </a:xfrm>
        <a:custGeom>
          <a:avLst/>
          <a:gdLst/>
          <a:ahLst/>
          <a:cxnLst/>
          <a:rect l="0" t="0" r="0" b="0"/>
          <a:pathLst>
            <a:path>
              <a:moveTo>
                <a:pt x="3548058" y="1959575"/>
              </a:moveTo>
              <a:arcTo wR="1778642" hR="1778642" stAng="350312" swAng="1153606"/>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6DF7CEA-79DC-EB40-989E-8C09537F885B}">
      <dsp:nvSpPr>
        <dsp:cNvPr id="0" name=""/>
        <dsp:cNvSpPr/>
      </dsp:nvSpPr>
      <dsp:spPr>
        <a:xfrm>
          <a:off x="5116734" y="3382601"/>
          <a:ext cx="2165281" cy="623340"/>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Meaningful</a:t>
          </a:r>
          <a:endParaRPr lang="en-US" sz="1600" b="1" kern="1200" dirty="0">
            <a:solidFill>
              <a:schemeClr val="bg1"/>
            </a:solidFill>
            <a:latin typeface="Arial" charset="0"/>
            <a:ea typeface="Arial" charset="0"/>
            <a:cs typeface="Arial" charset="0"/>
          </a:endParaRPr>
        </a:p>
      </dsp:txBody>
      <dsp:txXfrm>
        <a:off x="5147163" y="3413030"/>
        <a:ext cx="2104423" cy="562482"/>
      </dsp:txXfrm>
    </dsp:sp>
    <dsp:sp modelId="{C00B7F31-5059-3D4F-A9E5-AA1733E4452C}">
      <dsp:nvSpPr>
        <dsp:cNvPr id="0" name=""/>
        <dsp:cNvSpPr/>
      </dsp:nvSpPr>
      <dsp:spPr>
        <a:xfrm>
          <a:off x="3201853" y="520588"/>
          <a:ext cx="3557285" cy="3557285"/>
        </a:xfrm>
        <a:custGeom>
          <a:avLst/>
          <a:gdLst/>
          <a:ahLst/>
          <a:cxnLst/>
          <a:rect l="0" t="0" r="0" b="0"/>
          <a:pathLst>
            <a:path>
              <a:moveTo>
                <a:pt x="2269731" y="3488145"/>
              </a:moveTo>
              <a:arcTo wR="1778642" hR="1778642" stAng="4438334" swAng="1923332"/>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ECC898D-BD26-AB44-9F3E-8F395CDB9F3D}">
      <dsp:nvSpPr>
        <dsp:cNvPr id="0" name=""/>
        <dsp:cNvSpPr/>
      </dsp:nvSpPr>
      <dsp:spPr>
        <a:xfrm>
          <a:off x="2972938" y="3382601"/>
          <a:ext cx="1797079" cy="623340"/>
        </a:xfrm>
        <a:prstGeom prst="roundRect">
          <a:avLst/>
        </a:prstGeom>
        <a:solidFill>
          <a:srgbClr val="00703C"/>
        </a:solidFill>
        <a:ln>
          <a:solidFill>
            <a:srgbClr val="00703C"/>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Timely</a:t>
          </a:r>
          <a:endParaRPr lang="en-US" sz="1600" b="1" kern="1200" dirty="0">
            <a:solidFill>
              <a:schemeClr val="bg1"/>
            </a:solidFill>
            <a:latin typeface="Arial" charset="0"/>
            <a:ea typeface="Arial" charset="0"/>
            <a:cs typeface="Arial" charset="0"/>
          </a:endParaRPr>
        </a:p>
      </dsp:txBody>
      <dsp:txXfrm>
        <a:off x="3003367" y="3413030"/>
        <a:ext cx="1736221" cy="562482"/>
      </dsp:txXfrm>
    </dsp:sp>
    <dsp:sp modelId="{CD0C84CC-C870-DD41-9DBB-433431C53A34}">
      <dsp:nvSpPr>
        <dsp:cNvPr id="0" name=""/>
        <dsp:cNvSpPr/>
      </dsp:nvSpPr>
      <dsp:spPr>
        <a:xfrm>
          <a:off x="3444997" y="1023982"/>
          <a:ext cx="3557285" cy="3557285"/>
        </a:xfrm>
        <a:custGeom>
          <a:avLst/>
          <a:gdLst/>
          <a:ahLst/>
          <a:cxnLst/>
          <a:rect l="0" t="0" r="0" b="0"/>
          <a:pathLst>
            <a:path>
              <a:moveTo>
                <a:pt x="95294" y="2353018"/>
              </a:moveTo>
              <a:arcTo wR="1778642" hR="1778642" stAng="9669590" swAng="1126945"/>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F9D74E7-1E93-2546-9F97-2D51EBCEC57C}">
      <dsp:nvSpPr>
        <dsp:cNvPr id="0" name=""/>
        <dsp:cNvSpPr/>
      </dsp:nvSpPr>
      <dsp:spPr>
        <a:xfrm>
          <a:off x="2423613" y="2175156"/>
          <a:ext cx="1838469" cy="623340"/>
        </a:xfrm>
        <a:prstGeom prst="round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Relevant</a:t>
          </a:r>
          <a:endParaRPr lang="en-US" sz="1600" b="1" kern="1200" dirty="0">
            <a:solidFill>
              <a:schemeClr val="bg1"/>
            </a:solidFill>
            <a:latin typeface="Arial" charset="0"/>
            <a:ea typeface="Arial" charset="0"/>
            <a:cs typeface="Arial" charset="0"/>
          </a:endParaRPr>
        </a:p>
      </dsp:txBody>
      <dsp:txXfrm>
        <a:off x="2454042" y="2205585"/>
        <a:ext cx="1777611" cy="562482"/>
      </dsp:txXfrm>
    </dsp:sp>
    <dsp:sp modelId="{A042EA9D-E6B9-3840-9EEE-74A87740920F}">
      <dsp:nvSpPr>
        <dsp:cNvPr id="0" name=""/>
        <dsp:cNvSpPr/>
      </dsp:nvSpPr>
      <dsp:spPr>
        <a:xfrm>
          <a:off x="3298253" y="312398"/>
          <a:ext cx="3557285" cy="3557285"/>
        </a:xfrm>
        <a:custGeom>
          <a:avLst/>
          <a:gdLst/>
          <a:ahLst/>
          <a:cxnLst/>
          <a:rect l="0" t="0" r="0" b="0"/>
          <a:pathLst>
            <a:path>
              <a:moveTo>
                <a:pt x="1586" y="1853757"/>
              </a:moveTo>
              <a:arcTo wR="1778642" hR="1778642" stAng="10654776" swAng="1725739"/>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588F19D-ED5C-C243-8A03-5770CDD45AC4}">
      <dsp:nvSpPr>
        <dsp:cNvPr id="0" name=""/>
        <dsp:cNvSpPr/>
      </dsp:nvSpPr>
      <dsp:spPr>
        <a:xfrm>
          <a:off x="2770807" y="670405"/>
          <a:ext cx="1830979" cy="623340"/>
        </a:xfrm>
        <a:prstGeom prst="roundRect">
          <a:avLst/>
        </a:prstGeom>
        <a:solidFill>
          <a:srgbClr val="00703C"/>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latin typeface="Arial" charset="0"/>
              <a:ea typeface="Arial" charset="0"/>
              <a:cs typeface="Arial" charset="0"/>
            </a:rPr>
            <a:t>Reliable</a:t>
          </a:r>
          <a:endParaRPr lang="en-US" sz="1600" b="1" kern="1200" dirty="0">
            <a:solidFill>
              <a:schemeClr val="bg1"/>
            </a:solidFill>
            <a:latin typeface="Arial" charset="0"/>
            <a:ea typeface="Arial" charset="0"/>
            <a:cs typeface="Arial" charset="0"/>
          </a:endParaRPr>
        </a:p>
      </dsp:txBody>
      <dsp:txXfrm>
        <a:off x="2801236" y="700834"/>
        <a:ext cx="1770121" cy="562482"/>
      </dsp:txXfrm>
    </dsp:sp>
    <dsp:sp modelId="{591F42DA-3249-ED40-86D1-6E349FF61706}">
      <dsp:nvSpPr>
        <dsp:cNvPr id="0" name=""/>
        <dsp:cNvSpPr/>
      </dsp:nvSpPr>
      <dsp:spPr>
        <a:xfrm>
          <a:off x="3374330" y="470374"/>
          <a:ext cx="3557285" cy="3557285"/>
        </a:xfrm>
        <a:custGeom>
          <a:avLst/>
          <a:gdLst/>
          <a:ahLst/>
          <a:cxnLst/>
          <a:rect l="0" t="0" r="0" b="0"/>
          <a:pathLst>
            <a:path>
              <a:moveTo>
                <a:pt x="960104" y="199540"/>
              </a:moveTo>
              <a:arcTo wR="1778642" hR="1778642" stAng="14555984" swAng="202317"/>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2#4">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List2#4">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List2#4">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pList2#4">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AB06E5-8F06-064A-A74C-374247D94D40}" type="datetimeFigureOut">
              <a:rPr lang="en-US" smtClean="0"/>
              <a:t>8/16/2017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D6670-E3D0-B04D-91E2-1BBBDE5278E1}" type="slidenum">
              <a:rPr lang="en-US" smtClean="0"/>
              <a:t>‹#›</a:t>
            </a:fld>
            <a:endParaRPr lang="en-US"/>
          </a:p>
        </p:txBody>
      </p:sp>
    </p:spTree>
    <p:extLst>
      <p:ext uri="{BB962C8B-B14F-4D97-AF65-F5344CB8AC3E}">
        <p14:creationId xmlns:p14="http://schemas.microsoft.com/office/powerpoint/2010/main" val="11363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What do recipients think? Is it rude? Disruptive? Are pre- and in-service teachers ready? Does it undermine the authority/autonomy of the pre- and in-service teachers?) through published study results and video clips.</a:t>
            </a:r>
            <a:r>
              <a:rPr lang="en-US" dirty="0" smtClean="0">
                <a:effectLst/>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C26D6670-E3D0-B04D-91E2-1BBBDE5278E1}" type="slidenum">
              <a:rPr lang="en-US" smtClean="0"/>
              <a:t>12</a:t>
            </a:fld>
            <a:endParaRPr lang="en-US"/>
          </a:p>
        </p:txBody>
      </p:sp>
    </p:spTree>
    <p:extLst>
      <p:ext uri="{BB962C8B-B14F-4D97-AF65-F5344CB8AC3E}">
        <p14:creationId xmlns:p14="http://schemas.microsoft.com/office/powerpoint/2010/main" val="1487549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6D6670-E3D0-B04D-91E2-1BBBDE5278E1}" type="slidenum">
              <a:rPr lang="en-US" smtClean="0"/>
              <a:t>48</a:t>
            </a:fld>
            <a:endParaRPr lang="en-US"/>
          </a:p>
        </p:txBody>
      </p:sp>
    </p:spTree>
    <p:extLst>
      <p:ext uri="{BB962C8B-B14F-4D97-AF65-F5344CB8AC3E}">
        <p14:creationId xmlns:p14="http://schemas.microsoft.com/office/powerpoint/2010/main" val="1288331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Environmental Components</a:t>
            </a:r>
            <a:r>
              <a:rPr lang="en-US" baseline="0" dirty="0" smtClean="0"/>
              <a:t> = </a:t>
            </a:r>
            <a:r>
              <a:rPr lang="en-US" dirty="0" smtClean="0"/>
              <a:t>Coaching/Supervisory Support and Feedback</a:t>
            </a:r>
          </a:p>
          <a:p>
            <a:endParaRPr lang="en-US" dirty="0"/>
          </a:p>
        </p:txBody>
      </p:sp>
      <p:sp>
        <p:nvSpPr>
          <p:cNvPr id="4" name="Slide Number Placeholder 3"/>
          <p:cNvSpPr>
            <a:spLocks noGrp="1"/>
          </p:cNvSpPr>
          <p:nvPr>
            <p:ph type="sldNum" sz="quarter" idx="10"/>
          </p:nvPr>
        </p:nvSpPr>
        <p:spPr/>
        <p:txBody>
          <a:bodyPr/>
          <a:lstStyle/>
          <a:p>
            <a:fld id="{C26D6670-E3D0-B04D-91E2-1BBBDE5278E1}" type="slidenum">
              <a:rPr lang="en-US" smtClean="0"/>
              <a:t>50</a:t>
            </a:fld>
            <a:endParaRPr lang="en-US"/>
          </a:p>
        </p:txBody>
      </p:sp>
    </p:spTree>
    <p:extLst>
      <p:ext uri="{BB962C8B-B14F-4D97-AF65-F5344CB8AC3E}">
        <p14:creationId xmlns:p14="http://schemas.microsoft.com/office/powerpoint/2010/main" val="223807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a:cs typeface="Times New Roman"/>
              </a:rPr>
              <a:t>In each example, studying</a:t>
            </a:r>
            <a:r>
              <a:rPr lang="en-US" baseline="0" dirty="0" smtClean="0">
                <a:latin typeface="Times New Roman"/>
                <a:cs typeface="Times New Roman"/>
              </a:rPr>
              <a:t> would be dedicated to the three pedagogical practices identified for the UNCC pilot </a:t>
            </a:r>
            <a:r>
              <a:rPr lang="mr-IN" baseline="0" dirty="0" smtClean="0">
                <a:latin typeface="Times New Roman"/>
                <a:cs typeface="Times New Roman"/>
              </a:rPr>
              <a:t>–</a:t>
            </a:r>
            <a:r>
              <a:rPr lang="en-US" baseline="0" dirty="0" smtClean="0">
                <a:latin typeface="Times New Roman"/>
                <a:cs typeface="Times New Roman"/>
              </a:rPr>
              <a:t> facilitating large group instruction, managing small group instruction, and eliciting B-12 student responses. </a:t>
            </a:r>
            <a:r>
              <a:rPr lang="en-US" dirty="0" smtClean="0">
                <a:latin typeface="Times New Roman"/>
                <a:cs typeface="Times New Roman"/>
              </a:rPr>
              <a:t>Finally, study must be followed by repeated opportunities for deliberate practice and feedback through 1:1 and</a:t>
            </a:r>
            <a:r>
              <a:rPr lang="en-US" baseline="0" dirty="0" smtClean="0">
                <a:latin typeface="Times New Roman"/>
                <a:cs typeface="Times New Roman"/>
              </a:rPr>
              <a:t> group/peer coaching </a:t>
            </a:r>
            <a:r>
              <a:rPr lang="en-US" dirty="0" smtClean="0">
                <a:latin typeface="Times New Roman"/>
                <a:cs typeface="Times New Roman"/>
              </a:rPr>
              <a:t>to ensure transfer of training. Why? Because coaching happens at the point of performance,</a:t>
            </a:r>
            <a:r>
              <a:rPr lang="en-US" baseline="0" dirty="0" smtClean="0">
                <a:latin typeface="Times New Roman"/>
                <a:cs typeface="Times New Roman"/>
              </a:rPr>
              <a:t> which is critical to fostering transfer. </a:t>
            </a:r>
            <a:endParaRPr lang="en-US" dirty="0" smtClean="0">
              <a:latin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fld id="{FD81C3A2-3C9A-0347-88EE-B4BA9BB61F82}" type="slidenum">
              <a:rPr lang="en-US" smtClean="0"/>
              <a:pPr/>
              <a:t>57</a:t>
            </a:fld>
            <a:endParaRPr lang="en-US"/>
          </a:p>
        </p:txBody>
      </p:sp>
    </p:spTree>
    <p:extLst>
      <p:ext uri="{BB962C8B-B14F-4D97-AF65-F5344CB8AC3E}">
        <p14:creationId xmlns:p14="http://schemas.microsoft.com/office/powerpoint/2010/main" val="14891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latin typeface="+mn-lt"/>
                <a:ea typeface="+mn-ea"/>
                <a:cs typeface="+mn-cs"/>
              </a:rPr>
              <a:t>Tuning Protocol Video Spotlights</a:t>
            </a:r>
          </a:p>
          <a:p>
            <a:pPr rtl="0"/>
            <a:r>
              <a:rPr lang="en-US" sz="1200" b="0" i="0" u="none" strike="noStrike" kern="1200" dirty="0" smtClean="0">
                <a:solidFill>
                  <a:schemeClr val="tx1"/>
                </a:solidFill>
                <a:latin typeface="+mn-lt"/>
                <a:ea typeface="+mn-ea"/>
                <a:cs typeface="+mn-cs"/>
              </a:rPr>
              <a:t>4:20- Introduction and Review of Group Norms </a:t>
            </a:r>
            <a:br>
              <a:rPr lang="en-US" sz="1200" b="0" i="0" u="none" strike="noStrike" kern="1200" dirty="0" smtClean="0">
                <a:solidFill>
                  <a:schemeClr val="tx1"/>
                </a:solidFill>
                <a:latin typeface="+mn-lt"/>
                <a:ea typeface="+mn-ea"/>
                <a:cs typeface="+mn-cs"/>
              </a:rPr>
            </a:br>
            <a:endParaRPr lang="en-US" dirty="0" smtClean="0"/>
          </a:p>
          <a:p>
            <a:pPr rtl="0"/>
            <a:r>
              <a:rPr lang="en-US" sz="1200" b="0" i="0" u="none" strike="noStrike" kern="1200" dirty="0" smtClean="0">
                <a:solidFill>
                  <a:schemeClr val="tx1"/>
                </a:solidFill>
                <a:latin typeface="+mn-lt"/>
                <a:ea typeface="+mn-ea"/>
                <a:cs typeface="+mn-cs"/>
              </a:rPr>
              <a:t>5:20- Teacher Presentation of unit</a:t>
            </a:r>
            <a:endParaRPr lang="en-US" dirty="0" smtClean="0"/>
          </a:p>
          <a:p>
            <a:pPr rtl="0"/>
            <a:r>
              <a:rPr lang="en-US" sz="1200" b="0" i="0" u="none" strike="noStrike" kern="1200" dirty="0" smtClean="0">
                <a:solidFill>
                  <a:schemeClr val="tx1"/>
                </a:solidFill>
                <a:latin typeface="+mn-lt"/>
                <a:ea typeface="+mn-ea"/>
                <a:cs typeface="+mn-cs"/>
              </a:rPr>
              <a:t>9:45- Review Focusing Question and Clarifying Questions from </a:t>
            </a:r>
            <a:r>
              <a:rPr lang="en-US" sz="1200" b="0" i="0" u="none" strike="noStrike" kern="1200" dirty="0" err="1" smtClean="0">
                <a:solidFill>
                  <a:schemeClr val="tx1"/>
                </a:solidFill>
                <a:latin typeface="+mn-lt"/>
                <a:ea typeface="+mn-ea"/>
                <a:cs typeface="+mn-cs"/>
              </a:rPr>
              <a:t>grou</a:t>
            </a:r>
            <a:r>
              <a:rPr lang="en-US" sz="1200" b="0" i="0" u="none" strike="noStrike" kern="1200" dirty="0" smtClean="0">
                <a:solidFill>
                  <a:schemeClr val="tx1"/>
                </a:solidFill>
                <a:latin typeface="+mn-lt"/>
                <a:ea typeface="+mn-ea"/>
                <a:cs typeface="+mn-cs"/>
              </a:rPr>
              <a:t/>
            </a:r>
            <a:br>
              <a:rPr lang="en-US" sz="1200" b="0" i="0" u="none" strike="noStrike" kern="1200" dirty="0" smtClean="0">
                <a:solidFill>
                  <a:schemeClr val="tx1"/>
                </a:solidFill>
                <a:latin typeface="+mn-lt"/>
                <a:ea typeface="+mn-ea"/>
                <a:cs typeface="+mn-cs"/>
              </a:rPr>
            </a:br>
            <a:endParaRPr lang="en-US" dirty="0" smtClean="0"/>
          </a:p>
          <a:p>
            <a:pPr rtl="0"/>
            <a:r>
              <a:rPr lang="en-US" sz="1200" b="0" i="0" u="none" strike="noStrike" kern="1200" dirty="0" smtClean="0">
                <a:solidFill>
                  <a:schemeClr val="tx1"/>
                </a:solidFill>
                <a:latin typeface="+mn-lt"/>
                <a:ea typeface="+mn-ea"/>
                <a:cs typeface="+mn-cs"/>
              </a:rPr>
              <a:t>15:00- Group generates ideas and suggestions in silence</a:t>
            </a:r>
            <a:br>
              <a:rPr lang="en-US" sz="1200" b="0" i="0" u="none" strike="noStrike" kern="1200" dirty="0" smtClean="0">
                <a:solidFill>
                  <a:schemeClr val="tx1"/>
                </a:solidFill>
                <a:latin typeface="+mn-lt"/>
                <a:ea typeface="+mn-ea"/>
                <a:cs typeface="+mn-cs"/>
              </a:rPr>
            </a:br>
            <a:endParaRPr lang="en-US" dirty="0" smtClean="0"/>
          </a:p>
          <a:p>
            <a:pPr rtl="0"/>
            <a:r>
              <a:rPr lang="en-US" sz="1200" b="0" i="0" u="none" strike="noStrike" kern="1200" dirty="0" smtClean="0">
                <a:solidFill>
                  <a:schemeClr val="tx1"/>
                </a:solidFill>
                <a:latin typeface="+mn-lt"/>
                <a:ea typeface="+mn-ea"/>
                <a:cs typeface="+mn-cs"/>
              </a:rPr>
              <a:t>16: 30- Group shares suggestions and teacher takes notes (Start at 16:30-17, then 19:10-20:30 )</a:t>
            </a:r>
            <a:endParaRPr lang="en-US" dirty="0" smtClean="0"/>
          </a:p>
          <a:p>
            <a:pPr rtl="0"/>
            <a:r>
              <a:rPr lang="en-US" sz="1200" b="0" i="0" u="none" strike="noStrike" kern="1200" dirty="0" smtClean="0">
                <a:solidFill>
                  <a:schemeClr val="tx1"/>
                </a:solidFill>
                <a:latin typeface="+mn-lt"/>
                <a:ea typeface="+mn-ea"/>
                <a:cs typeface="+mn-cs"/>
              </a:rPr>
              <a:t>27:15 Teacher response to suggestions</a:t>
            </a:r>
            <a:endParaRPr lang="en-US" dirty="0" smtClean="0"/>
          </a:p>
          <a:p>
            <a:pPr rtl="0"/>
            <a:r>
              <a:rPr lang="en-US" sz="1200" b="0" i="0" u="none" strike="noStrike" kern="1200" dirty="0" smtClean="0">
                <a:solidFill>
                  <a:schemeClr val="tx1"/>
                </a:solidFill>
                <a:latin typeface="+mn-lt"/>
                <a:ea typeface="+mn-ea"/>
                <a:cs typeface="+mn-cs"/>
              </a:rPr>
              <a:t>30:25 Debrief and parking lot- how to support the efforts of CFG</a:t>
            </a:r>
            <a:endParaRPr lang="en-US" dirty="0" smtClean="0"/>
          </a:p>
          <a:p>
            <a:r>
              <a:rPr lang="en-US" dirty="0" err="1" smtClean="0"/>
              <a:t>Conclude:Various</a:t>
            </a:r>
            <a:r>
              <a:rPr lang="en-US" dirty="0" smtClean="0"/>
              <a:t> options for CFG- on site, across </a:t>
            </a:r>
            <a:r>
              <a:rPr lang="en-US" dirty="0" err="1" smtClean="0"/>
              <a:t>sites,and</a:t>
            </a:r>
            <a:r>
              <a:rPr lang="en-US" dirty="0" smtClean="0"/>
              <a:t> virtual/online</a:t>
            </a:r>
          </a:p>
          <a:p>
            <a:endParaRPr lang="en-US" dirty="0"/>
          </a:p>
        </p:txBody>
      </p:sp>
      <p:sp>
        <p:nvSpPr>
          <p:cNvPr id="4" name="Slide Number Placeholder 3"/>
          <p:cNvSpPr>
            <a:spLocks noGrp="1"/>
          </p:cNvSpPr>
          <p:nvPr>
            <p:ph type="sldNum" sz="quarter" idx="10"/>
          </p:nvPr>
        </p:nvSpPr>
        <p:spPr/>
        <p:txBody>
          <a:bodyPr/>
          <a:lstStyle/>
          <a:p>
            <a:fld id="{FD81C3A2-3C9A-0347-88EE-B4BA9BB61F82}" type="slidenum">
              <a:rPr lang="en-US" smtClean="0"/>
              <a:pPr/>
              <a:t>67</a:t>
            </a:fld>
            <a:endParaRPr lang="en-US"/>
          </a:p>
        </p:txBody>
      </p:sp>
    </p:spTree>
    <p:extLst>
      <p:ext uri="{BB962C8B-B14F-4D97-AF65-F5344CB8AC3E}">
        <p14:creationId xmlns:p14="http://schemas.microsoft.com/office/powerpoint/2010/main" val="1523098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What do recipients think? Is it rude? Disruptive? Are pre- and in-service teachers ready? Does it undermine the authority/autonomy of the pre- and in-service teachers?) through published study results and video clips.</a:t>
            </a:r>
            <a:r>
              <a:rPr lang="en-US" dirty="0" smtClean="0">
                <a:effectLst/>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C26D6670-E3D0-B04D-91E2-1BBBDE5278E1}" type="slidenum">
              <a:rPr lang="en-US" smtClean="0"/>
              <a:t>13</a:t>
            </a:fld>
            <a:endParaRPr lang="en-US"/>
          </a:p>
        </p:txBody>
      </p:sp>
    </p:spTree>
    <p:extLst>
      <p:ext uri="{BB962C8B-B14F-4D97-AF65-F5344CB8AC3E}">
        <p14:creationId xmlns:p14="http://schemas.microsoft.com/office/powerpoint/2010/main" val="245307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What do recipients think? Is it rude? Disruptive? Are pre- and in-service teachers ready? Does it undermine the authority/autonomy of the pre- and in-service teachers?) through published study results and video clips.</a:t>
            </a:r>
            <a:r>
              <a:rPr lang="en-US" dirty="0" smtClean="0">
                <a:effectLst/>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C26D6670-E3D0-B04D-91E2-1BBBDE5278E1}" type="slidenum">
              <a:rPr lang="en-US" smtClean="0"/>
              <a:t>14</a:t>
            </a:fld>
            <a:endParaRPr lang="en-US"/>
          </a:p>
        </p:txBody>
      </p:sp>
    </p:spTree>
    <p:extLst>
      <p:ext uri="{BB962C8B-B14F-4D97-AF65-F5344CB8AC3E}">
        <p14:creationId xmlns:p14="http://schemas.microsoft.com/office/powerpoint/2010/main" val="1857126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What do recipients think? Is it rude? Disruptive? Are pre- and in-service teachers ready? Does it undermine the authority/autonomy of the pre- and in-service teachers?) through published study results and video clips.</a:t>
            </a:r>
            <a:r>
              <a:rPr lang="en-US" dirty="0" smtClean="0">
                <a:effectLst/>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C26D6670-E3D0-B04D-91E2-1BBBDE5278E1}" type="slidenum">
              <a:rPr lang="en-US" smtClean="0"/>
              <a:t>15</a:t>
            </a:fld>
            <a:endParaRPr lang="en-US"/>
          </a:p>
        </p:txBody>
      </p:sp>
    </p:spTree>
    <p:extLst>
      <p:ext uri="{BB962C8B-B14F-4D97-AF65-F5344CB8AC3E}">
        <p14:creationId xmlns:p14="http://schemas.microsoft.com/office/powerpoint/2010/main" val="2013489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Cognitive Coaching </a:t>
            </a:r>
            <a:r>
              <a:rPr lang="mr-IN" dirty="0" smtClean="0"/>
              <a:t>–</a:t>
            </a:r>
            <a:r>
              <a:rPr lang="en-US" dirty="0" smtClean="0"/>
              <a:t> Costa &amp; </a:t>
            </a:r>
            <a:r>
              <a:rPr lang="en-US" dirty="0" err="1" smtClean="0"/>
              <a:t>Garmston</a:t>
            </a:r>
            <a:endParaRPr lang="en-US" dirty="0"/>
          </a:p>
        </p:txBody>
      </p:sp>
      <p:sp>
        <p:nvSpPr>
          <p:cNvPr id="4" name="Slide Number Placeholder 3"/>
          <p:cNvSpPr>
            <a:spLocks noGrp="1"/>
          </p:cNvSpPr>
          <p:nvPr>
            <p:ph type="sldNum" sz="quarter" idx="10"/>
          </p:nvPr>
        </p:nvSpPr>
        <p:spPr/>
        <p:txBody>
          <a:bodyPr/>
          <a:lstStyle/>
          <a:p>
            <a:fld id="{C26D6670-E3D0-B04D-91E2-1BBBDE5278E1}" type="slidenum">
              <a:rPr lang="en-US" smtClean="0"/>
              <a:t>17</a:t>
            </a:fld>
            <a:endParaRPr lang="en-US"/>
          </a:p>
        </p:txBody>
      </p:sp>
    </p:spTree>
    <p:extLst>
      <p:ext uri="{BB962C8B-B14F-4D97-AF65-F5344CB8AC3E}">
        <p14:creationId xmlns:p14="http://schemas.microsoft.com/office/powerpoint/2010/main" val="362027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Instructional coaching – Jim Knight</a:t>
            </a:r>
            <a:endParaRPr lang="en-US" dirty="0"/>
          </a:p>
        </p:txBody>
      </p:sp>
      <p:sp>
        <p:nvSpPr>
          <p:cNvPr id="4" name="Slide Number Placeholder 3"/>
          <p:cNvSpPr>
            <a:spLocks noGrp="1"/>
          </p:cNvSpPr>
          <p:nvPr>
            <p:ph type="sldNum" sz="quarter" idx="10"/>
          </p:nvPr>
        </p:nvSpPr>
        <p:spPr/>
        <p:txBody>
          <a:bodyPr/>
          <a:lstStyle/>
          <a:p>
            <a:fld id="{C26D6670-E3D0-B04D-91E2-1BBBDE5278E1}" type="slidenum">
              <a:rPr lang="en-US" smtClean="0"/>
              <a:t>18</a:t>
            </a:fld>
            <a:endParaRPr lang="en-US"/>
          </a:p>
        </p:txBody>
      </p:sp>
    </p:spTree>
    <p:extLst>
      <p:ext uri="{BB962C8B-B14F-4D97-AF65-F5344CB8AC3E}">
        <p14:creationId xmlns:p14="http://schemas.microsoft.com/office/powerpoint/2010/main" val="1921872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Transformational</a:t>
            </a:r>
            <a:r>
              <a:rPr lang="en-US" baseline="0" dirty="0" smtClean="0"/>
              <a:t> and team coaching - </a:t>
            </a:r>
            <a:r>
              <a:rPr lang="en-US" dirty="0" smtClean="0"/>
              <a:t>Elena </a:t>
            </a:r>
            <a:r>
              <a:rPr lang="en-US" dirty="0" err="1" smtClean="0"/>
              <a:t>Aguila</a:t>
            </a:r>
            <a:endParaRPr lang="en-US" dirty="0"/>
          </a:p>
        </p:txBody>
      </p:sp>
      <p:sp>
        <p:nvSpPr>
          <p:cNvPr id="4" name="Slide Number Placeholder 3"/>
          <p:cNvSpPr>
            <a:spLocks noGrp="1"/>
          </p:cNvSpPr>
          <p:nvPr>
            <p:ph type="sldNum" sz="quarter" idx="10"/>
          </p:nvPr>
        </p:nvSpPr>
        <p:spPr/>
        <p:txBody>
          <a:bodyPr/>
          <a:lstStyle/>
          <a:p>
            <a:fld id="{C26D6670-E3D0-B04D-91E2-1BBBDE5278E1}" type="slidenum">
              <a:rPr lang="en-US" smtClean="0"/>
              <a:t>19</a:t>
            </a:fld>
            <a:endParaRPr lang="en-US"/>
          </a:p>
        </p:txBody>
      </p:sp>
    </p:spTree>
    <p:extLst>
      <p:ext uri="{BB962C8B-B14F-4D97-AF65-F5344CB8AC3E}">
        <p14:creationId xmlns:p14="http://schemas.microsoft.com/office/powerpoint/2010/main" val="908615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Culturally Proficient Coaching - Delores B. Lindsey</a:t>
            </a:r>
            <a:r>
              <a:rPr lang="en-US" baseline="0" dirty="0" smtClean="0"/>
              <a:t> – roots in cognitive coaching</a:t>
            </a:r>
            <a:endParaRPr lang="en-US" dirty="0"/>
          </a:p>
        </p:txBody>
      </p:sp>
      <p:sp>
        <p:nvSpPr>
          <p:cNvPr id="4" name="Slide Number Placeholder 3"/>
          <p:cNvSpPr>
            <a:spLocks noGrp="1"/>
          </p:cNvSpPr>
          <p:nvPr>
            <p:ph type="sldNum" sz="quarter" idx="10"/>
          </p:nvPr>
        </p:nvSpPr>
        <p:spPr/>
        <p:txBody>
          <a:bodyPr/>
          <a:lstStyle/>
          <a:p>
            <a:fld id="{C26D6670-E3D0-B04D-91E2-1BBBDE5278E1}" type="slidenum">
              <a:rPr lang="en-US" smtClean="0"/>
              <a:t>20</a:t>
            </a:fld>
            <a:endParaRPr lang="en-US"/>
          </a:p>
        </p:txBody>
      </p:sp>
    </p:spTree>
    <p:extLst>
      <p:ext uri="{BB962C8B-B14F-4D97-AF65-F5344CB8AC3E}">
        <p14:creationId xmlns:p14="http://schemas.microsoft.com/office/powerpoint/2010/main" val="1883188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Literacy coaching - Mary Catherine Moran</a:t>
            </a:r>
            <a:endParaRPr lang="en-US" dirty="0"/>
          </a:p>
        </p:txBody>
      </p:sp>
      <p:sp>
        <p:nvSpPr>
          <p:cNvPr id="4" name="Slide Number Placeholder 3"/>
          <p:cNvSpPr>
            <a:spLocks noGrp="1"/>
          </p:cNvSpPr>
          <p:nvPr>
            <p:ph type="sldNum" sz="quarter" idx="10"/>
          </p:nvPr>
        </p:nvSpPr>
        <p:spPr/>
        <p:txBody>
          <a:bodyPr/>
          <a:lstStyle/>
          <a:p>
            <a:fld id="{C26D6670-E3D0-B04D-91E2-1BBBDE5278E1}" type="slidenum">
              <a:rPr lang="en-US" smtClean="0"/>
              <a:t>24</a:t>
            </a:fld>
            <a:endParaRPr lang="en-US"/>
          </a:p>
        </p:txBody>
      </p:sp>
    </p:spTree>
    <p:extLst>
      <p:ext uri="{BB962C8B-B14F-4D97-AF65-F5344CB8AC3E}">
        <p14:creationId xmlns:p14="http://schemas.microsoft.com/office/powerpoint/2010/main" val="562748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8/16/2017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2347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C6B4A9-1611-4792-9094-5F34BCA07E0B}" type="datetimeFigureOut">
              <a:rPr lang="en-US" smtClean="0"/>
              <a:t>8/16/2017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986221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8/16/2017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030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8/16/2017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890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492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712588-04B1-427B-82EE-E8DB90309F08}" type="datetimeFigureOut">
              <a:rPr lang="en-US" smtClean="0"/>
              <a:t>8/16/2017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895638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8/16/2017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8530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8/16/2017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9968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8/16/2017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2103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8/16/2017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35470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8787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8/16/2017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196743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www.google.com/search?q=photo+of+student+teacher+and+supervisor&amp;rlz=1C5CHFA_enUS697US712&amp;tbm=isch&amp;imgil=2HWOP5SOFtbVEM:;Ltyh0gPg04FebM;https%3A%2F%2Fwww.thebalance.com%2Fsample-college-references" TargetMode="External"/><Relationship Id="rId2" Type="http://schemas.openxmlformats.org/officeDocument/2006/relationships/hyperlink" Target="https://www.google.com/search?q=photo+of+student+teacher+and+supervisor&amp;rlz=1C5CHFA_enUS697US712&amp;tbm=isch&amp;imgil=2HWOP5SOFtbVEM:;Ltyh0gPg04FebM;https://www.thebalance.com/sample-college-references"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oogle.com/search?q=Jim+Knight+coaching&amp;rlz=1C5CHFA_enUS697US712&amp;source=lnms&amp;tbm=isch&amp;sa=X&amp;ved=0ahUKEwiLr8ff6JDVAhUBNiYKHU4MC3YQ_AUIBygC&amp;biw=1286&amp;bih=729#imgrc=fCiIii6EpSB-BM"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thinkingcollaborative.com/tc_trainer/delores-b-lindsey/"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thinkingcollaborative.com/tc_trainer/delores-b-lindsey/"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image" Target="../media/image6.png"/><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youtube.com/watch?v=VabtGPVVihA#t=2342"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s://www.google.com/search?q=photo+of+student+teacher+and+supervisor&amp;rlz=1C5CHFA_enUS697US712&amp;tbm=isch&amp;imgil=2HWOP5SOFtbVEM:;Ltyh0gPg04FebM;https://www.thebalance.com/sample-college-references" TargetMode="External"/><Relationship Id="rId4" Type="http://schemas.openxmlformats.org/officeDocument/2006/relationships/image" Target="../media/image8.tiff"/></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search?q=photo+of+student+teacher+and+supervisor&amp;rlz=1C5CHFA_enUS697US712&amp;tbm=isch&amp;imgil=2HWOP5SOFtbVEM:;Ltyh0gPg04FebM;https%3A%2F%2Fwww.thebalance.com%2Fsample-college-references"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image" Target="../media/image6.png"/><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vimeo.com/mjk/video" TargetMode="External"/><Relationship Id="rId3" Type="http://schemas.openxmlformats.org/officeDocument/2006/relationships/hyperlink" Target="https://www.youtube.com/watch?v=LPjOPFupXZc" TargetMode="External"/><Relationship Id="rId7" Type="http://schemas.openxmlformats.org/officeDocument/2006/relationships/hyperlink" Target="https://vimeo.com/mjk/video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iris.peabody.vanderbilt.edu/" TargetMode="External"/><Relationship Id="rId5" Type="http://schemas.openxmlformats.org/officeDocument/2006/relationships/hyperlink" Target="http://www.ocali.org/project/ocali_on_demand" TargetMode="External"/><Relationship Id="rId10" Type="http://schemas.openxmlformats.org/officeDocument/2006/relationships/image" Target="../media/image1.png"/><Relationship Id="rId4" Type="http://schemas.openxmlformats.org/officeDocument/2006/relationships/hyperlink" Target="https://www.youtube.com/watch?v=xymFUI8eccI" TargetMode="External"/><Relationship Id="rId9" Type="http://schemas.openxmlformats.org/officeDocument/2006/relationships/hyperlink" Target="https://www.youtube.com/watch?v=3tT6N_8wcn4"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youtube.com/watch?v=tGexVpwVM_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teachertube.com" TargetMode="External"/><Relationship Id="rId2" Type="http://schemas.openxmlformats.org/officeDocument/2006/relationships/hyperlink" Target="http://www.youtube.com"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edutopia.or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youtube.com/watch?v=stRSmdX661Y"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wandawade.com/projects" TargetMode="External"/><Relationship Id="rId2" Type="http://schemas.openxmlformats.org/officeDocument/2006/relationships/hyperlink" Target="http://www.youtube.com/watch?v=stRSmdX661Y"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nsrfharmony.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atlas.nbpts.org/cases/310/" TargetMode="External"/><Relationship Id="rId2" Type="http://schemas.openxmlformats.org/officeDocument/2006/relationships/hyperlink" Target="https://uncc.instructure.com/courses/62086"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6.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youtube.com/watch?v=stRSmdX661Y"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wandawade.com/projects" TargetMode="External"/><Relationship Id="rId2" Type="http://schemas.openxmlformats.org/officeDocument/2006/relationships/hyperlink" Target="http://www.youtube.com/watch?v=stRSmdX661Y"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10.xml"/><Relationship Id="rId7" Type="http://schemas.openxmlformats.org/officeDocument/2006/relationships/image" Target="../media/image6.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youtube.com/watch?v=stRSmdX661Y"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youtube.com/watch?v=stRSmdX661Y"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atlas.nbpts.org/cases/310/" TargetMode="External"/><Relationship Id="rId2" Type="http://schemas.openxmlformats.org/officeDocument/2006/relationships/hyperlink" Target="https://uncc.instructure.com/courses/62086"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0" y="304800"/>
            <a:ext cx="12192000" cy="1470025"/>
          </a:xfrm>
        </p:spPr>
        <p:txBody>
          <a:bodyPr>
            <a:normAutofit/>
          </a:bodyPr>
          <a:lstStyle/>
          <a:p>
            <a:r>
              <a:rPr lang="en-US" sz="4400" b="1" dirty="0" smtClean="0">
                <a:solidFill>
                  <a:srgbClr val="00703C"/>
                </a:solidFill>
                <a:latin typeface="Arial" charset="0"/>
                <a:ea typeface="Arial" charset="0"/>
                <a:cs typeface="Arial" charset="0"/>
              </a:rPr>
              <a:t/>
            </a:r>
            <a:br>
              <a:rPr lang="en-US" sz="4400" b="1" dirty="0" smtClean="0">
                <a:solidFill>
                  <a:srgbClr val="00703C"/>
                </a:solidFill>
                <a:latin typeface="Arial" charset="0"/>
                <a:ea typeface="Arial" charset="0"/>
                <a:cs typeface="Arial" charset="0"/>
              </a:rPr>
            </a:br>
            <a:r>
              <a:rPr lang="en-US" sz="4400" b="1" dirty="0" smtClean="0">
                <a:solidFill>
                  <a:srgbClr val="00703C"/>
                </a:solidFill>
                <a:latin typeface="Arial" charset="0"/>
                <a:ea typeface="Arial" charset="0"/>
                <a:cs typeface="Arial" charset="0"/>
              </a:rPr>
              <a:t>Spotlight on Coaching and Feedback</a:t>
            </a:r>
            <a:endParaRPr lang="en-US" sz="4400" b="1" dirty="0">
              <a:solidFill>
                <a:srgbClr val="00703C"/>
              </a:solidFill>
              <a:latin typeface="Arial" charset="0"/>
              <a:ea typeface="Arial" charset="0"/>
              <a:cs typeface="Arial" charset="0"/>
            </a:endParaRPr>
          </a:p>
        </p:txBody>
      </p:sp>
      <p:sp>
        <p:nvSpPr>
          <p:cNvPr id="3" name="Subtitle 2"/>
          <p:cNvSpPr>
            <a:spLocks noGrp="1"/>
          </p:cNvSpPr>
          <p:nvPr>
            <p:ph type="subTitle" idx="1"/>
          </p:nvPr>
        </p:nvSpPr>
        <p:spPr>
          <a:xfrm>
            <a:off x="1673902" y="5202238"/>
            <a:ext cx="9144000" cy="1655762"/>
          </a:xfrm>
        </p:spPr>
        <p:txBody>
          <a:bodyPr>
            <a:normAutofit/>
          </a:bodyPr>
          <a:lstStyle/>
          <a:p>
            <a:r>
              <a:rPr lang="en-US" sz="2800" b="1" dirty="0" smtClean="0">
                <a:solidFill>
                  <a:srgbClr val="00703C"/>
                </a:solidFill>
                <a:latin typeface="Arial" pitchFamily="34" charset="0"/>
                <a:cs typeface="Arial" pitchFamily="34" charset="0"/>
              </a:rPr>
              <a:t>June 29, 2017</a:t>
            </a:r>
            <a:r>
              <a:rPr lang="en-US" sz="2800" b="1" dirty="0">
                <a:solidFill>
                  <a:srgbClr val="00703C"/>
                </a:solidFill>
                <a:latin typeface="Arial" pitchFamily="34" charset="0"/>
                <a:cs typeface="Arial" pitchFamily="34" charset="0"/>
              </a:rPr>
              <a:t/>
            </a:r>
            <a:br>
              <a:rPr lang="en-US" sz="2800" b="1" dirty="0">
                <a:solidFill>
                  <a:srgbClr val="00703C"/>
                </a:solidFill>
                <a:latin typeface="Arial" pitchFamily="34" charset="0"/>
                <a:cs typeface="Arial" pitchFamily="34" charset="0"/>
              </a:rPr>
            </a:br>
            <a:r>
              <a:rPr lang="en-US" sz="2800" b="1" dirty="0" smtClean="0">
                <a:solidFill>
                  <a:srgbClr val="00703C"/>
                </a:solidFill>
                <a:latin typeface="Arial" pitchFamily="34" charset="0"/>
                <a:cs typeface="Arial" pitchFamily="34" charset="0"/>
              </a:rPr>
              <a:t>Marcia L. Rock, Ph.D.</a:t>
            </a:r>
            <a:endParaRPr lang="en-US" sz="2800" b="1" i="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1078" y="2319913"/>
            <a:ext cx="4276254" cy="1883394"/>
          </a:xfrm>
          <a:prstGeom prst="rect">
            <a:avLst/>
          </a:prstGeom>
          <a:noFill/>
          <a:ln>
            <a:noFill/>
          </a:ln>
        </p:spPr>
      </p:pic>
      <p:cxnSp>
        <p:nvCxnSpPr>
          <p:cNvPr id="7" name="Straight Connector 6"/>
          <p:cNvCxnSpPr/>
          <p:nvPr/>
        </p:nvCxnSpPr>
        <p:spPr>
          <a:xfrm>
            <a:off x="2513505" y="6339591"/>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5592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3C"/>
                </a:solidFill>
                <a:latin typeface="Arial" charset="0"/>
                <a:ea typeface="Arial" charset="0"/>
                <a:cs typeface="Arial" charset="0"/>
              </a:rPr>
              <a:t>Let’s compare supervising and coaching</a:t>
            </a:r>
            <a:endParaRPr lang="en-US" dirty="0"/>
          </a:p>
        </p:txBody>
      </p:sp>
      <p:sp>
        <p:nvSpPr>
          <p:cNvPr id="3" name="Content Placeholder 2"/>
          <p:cNvSpPr>
            <a:spLocks noGrp="1"/>
          </p:cNvSpPr>
          <p:nvPr>
            <p:ph idx="1"/>
          </p:nvPr>
        </p:nvSpPr>
        <p:spPr/>
        <p:txBody>
          <a:bodyPr/>
          <a:lstStyle/>
          <a:p>
            <a:r>
              <a:rPr lang="en-US" sz="3200" dirty="0">
                <a:solidFill>
                  <a:srgbClr val="00703C"/>
                </a:solidFill>
              </a:rPr>
              <a:t>Now, compare and contrast</a:t>
            </a:r>
          </a:p>
          <a:p>
            <a:pPr lvl="1"/>
            <a:r>
              <a:rPr lang="en-US" sz="3200" dirty="0">
                <a:solidFill>
                  <a:srgbClr val="00703C"/>
                </a:solidFill>
              </a:rPr>
              <a:t>Identify 1-3 similarities and </a:t>
            </a:r>
            <a:r>
              <a:rPr lang="en-US" sz="3200" dirty="0" smtClean="0">
                <a:solidFill>
                  <a:srgbClr val="00703C"/>
                </a:solidFill>
              </a:rPr>
              <a:t>differences</a:t>
            </a:r>
          </a:p>
          <a:p>
            <a:r>
              <a:rPr lang="en-US" sz="3200" dirty="0">
                <a:solidFill>
                  <a:srgbClr val="00703C"/>
                </a:solidFill>
              </a:rPr>
              <a:t>Turn and talk with a partner</a:t>
            </a:r>
          </a:p>
          <a:p>
            <a:pPr lvl="1"/>
            <a:r>
              <a:rPr lang="en-US" sz="3200" dirty="0">
                <a:solidFill>
                  <a:srgbClr val="00703C"/>
                </a:solidFill>
              </a:rPr>
              <a:t>Identify new </a:t>
            </a:r>
            <a:r>
              <a:rPr lang="en-US" sz="3200" dirty="0" smtClean="0">
                <a:solidFill>
                  <a:srgbClr val="00703C"/>
                </a:solidFill>
              </a:rPr>
              <a:t>insights</a:t>
            </a:r>
            <a:endParaRPr lang="en-US" sz="3200" dirty="0">
              <a:solidFill>
                <a:srgbClr val="00703C"/>
              </a:solidFill>
            </a:endParaRP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0088" y="5180425"/>
            <a:ext cx="3306115" cy="1456115"/>
          </a:xfrm>
          <a:prstGeom prst="rect">
            <a:avLst/>
          </a:prstGeom>
          <a:noFill/>
          <a:ln>
            <a:noFill/>
          </a:ln>
        </p:spPr>
      </p:pic>
      <p:cxnSp>
        <p:nvCxnSpPr>
          <p:cNvPr id="5" name="Straight Connector 4"/>
          <p:cNvCxnSpPr/>
          <p:nvPr/>
        </p:nvCxnSpPr>
        <p:spPr>
          <a:xfrm>
            <a:off x="306641" y="6593389"/>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214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703C"/>
                </a:solidFill>
                <a:latin typeface="Arial" charset="0"/>
                <a:ea typeface="Arial" charset="0"/>
                <a:cs typeface="Arial" charset="0"/>
              </a:rPr>
              <a:t>References</a:t>
            </a:r>
            <a:br>
              <a:rPr lang="en-US" b="1" dirty="0" smtClean="0">
                <a:solidFill>
                  <a:srgbClr val="00703C"/>
                </a:solidFill>
                <a:latin typeface="Arial" charset="0"/>
                <a:ea typeface="Arial" charset="0"/>
                <a:cs typeface="Arial" charset="0"/>
              </a:rPr>
            </a:br>
            <a:r>
              <a:rPr lang="en-US" b="1" dirty="0">
                <a:solidFill>
                  <a:srgbClr val="00703C"/>
                </a:solidFill>
                <a:latin typeface="Arial" charset="0"/>
                <a:ea typeface="Arial" charset="0"/>
                <a:cs typeface="Arial" charset="0"/>
              </a:rPr>
              <a:t/>
            </a:r>
            <a:br>
              <a:rPr lang="en-US" b="1" dirty="0">
                <a:solidFill>
                  <a:srgbClr val="00703C"/>
                </a:solidFill>
                <a:latin typeface="Arial" charset="0"/>
                <a:ea typeface="Arial" charset="0"/>
                <a:cs typeface="Arial" charset="0"/>
              </a:rPr>
            </a:br>
            <a:r>
              <a:rPr lang="en-US" b="1" dirty="0" smtClean="0">
                <a:solidFill>
                  <a:srgbClr val="00703C"/>
                </a:solidFill>
                <a:latin typeface="Arial" charset="0"/>
                <a:ea typeface="Arial" charset="0"/>
                <a:cs typeface="Arial" charset="0"/>
              </a:rPr>
              <a:t> </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838199" y="866274"/>
            <a:ext cx="10834969" cy="5310689"/>
          </a:xfrm>
        </p:spPr>
        <p:txBody>
          <a:bodyPr>
            <a:normAutofit/>
          </a:bodyPr>
          <a:lstStyle/>
          <a:p>
            <a:pPr marL="0" indent="0">
              <a:buNone/>
            </a:pPr>
            <a:r>
              <a:rPr lang="en-US" dirty="0">
                <a:solidFill>
                  <a:srgbClr val="00703C"/>
                </a:solidFill>
              </a:rPr>
              <a:t>Glickman, C. D., Gordon, S. P., &amp; Gordon-Ross, J. M. (2014). </a:t>
            </a:r>
            <a:r>
              <a:rPr lang="en-US" i="1" dirty="0">
                <a:solidFill>
                  <a:srgbClr val="00703C"/>
                </a:solidFill>
              </a:rPr>
              <a:t>Supervision and instructional </a:t>
            </a:r>
            <a:r>
              <a:rPr lang="en-US" i="1" dirty="0" smtClean="0">
                <a:solidFill>
                  <a:srgbClr val="00703C"/>
                </a:solidFill>
              </a:rPr>
              <a:t>leadership</a:t>
            </a:r>
            <a:r>
              <a:rPr lang="en-US" i="1" dirty="0">
                <a:solidFill>
                  <a:srgbClr val="00703C"/>
                </a:solidFill>
              </a:rPr>
              <a:t>: A developmental approach.</a:t>
            </a:r>
            <a:r>
              <a:rPr lang="en-US" dirty="0">
                <a:solidFill>
                  <a:srgbClr val="00703C"/>
                </a:solidFill>
              </a:rPr>
              <a:t> Boston, MA: Pearson Education, Inc</a:t>
            </a:r>
            <a:r>
              <a:rPr lang="en-US" dirty="0" smtClean="0">
                <a:solidFill>
                  <a:srgbClr val="00703C"/>
                </a:solidFill>
              </a:rPr>
              <a:t>.</a:t>
            </a:r>
          </a:p>
          <a:p>
            <a:pPr marL="0" indent="0">
              <a:buNone/>
            </a:pPr>
            <a:endParaRPr lang="en-US" dirty="0">
              <a:solidFill>
                <a:srgbClr val="00703C"/>
              </a:solidFill>
            </a:endParaRPr>
          </a:p>
          <a:p>
            <a:pPr marL="0" indent="0">
              <a:buNone/>
            </a:pPr>
            <a:r>
              <a:rPr lang="en-US" dirty="0" smtClean="0">
                <a:solidFill>
                  <a:srgbClr val="00703C"/>
                </a:solidFill>
              </a:rPr>
              <a:t>Hattie</a:t>
            </a:r>
            <a:r>
              <a:rPr lang="en-US" dirty="0">
                <a:solidFill>
                  <a:srgbClr val="00703C"/>
                </a:solidFill>
              </a:rPr>
              <a:t>, J., &amp; Timperley, H., (2007). The power of feedback. </a:t>
            </a:r>
            <a:r>
              <a:rPr lang="en-US" i="1" dirty="0">
                <a:solidFill>
                  <a:srgbClr val="00703C"/>
                </a:solidFill>
              </a:rPr>
              <a:t>Review of Educational Research, 77</a:t>
            </a:r>
            <a:r>
              <a:rPr lang="en-US" dirty="0">
                <a:solidFill>
                  <a:srgbClr val="00703C"/>
                </a:solidFill>
              </a:rPr>
              <a:t> (1), 81-112</a:t>
            </a:r>
            <a:r>
              <a:rPr lang="en-US" dirty="0" smtClean="0">
                <a:solidFill>
                  <a:srgbClr val="00703C"/>
                </a:solidFill>
              </a:rPr>
              <a:t>.</a:t>
            </a:r>
          </a:p>
          <a:p>
            <a:pPr marL="0" indent="0">
              <a:buNone/>
            </a:pPr>
            <a:endParaRPr lang="en-US" b="1" i="1" dirty="0">
              <a:solidFill>
                <a:srgbClr val="00703C"/>
              </a:solidFill>
            </a:endParaRPr>
          </a:p>
          <a:p>
            <a:pPr marL="0" indent="0">
              <a:buNone/>
            </a:pPr>
            <a:r>
              <a:rPr lang="en-US" dirty="0" err="1">
                <a:solidFill>
                  <a:srgbClr val="00703C"/>
                </a:solidFill>
              </a:rPr>
              <a:t>Kluger</a:t>
            </a:r>
            <a:r>
              <a:rPr lang="en-US" dirty="0">
                <a:solidFill>
                  <a:srgbClr val="00703C"/>
                </a:solidFill>
              </a:rPr>
              <a:t>, A.N., &amp; </a:t>
            </a:r>
            <a:r>
              <a:rPr lang="en-US" dirty="0" err="1">
                <a:solidFill>
                  <a:srgbClr val="00703C"/>
                </a:solidFill>
              </a:rPr>
              <a:t>DeNisi</a:t>
            </a:r>
            <a:r>
              <a:rPr lang="en-US" dirty="0">
                <a:solidFill>
                  <a:srgbClr val="00703C"/>
                </a:solidFill>
              </a:rPr>
              <a:t>, A. (1996). The effects of feedback interventions on performance: A </a:t>
            </a:r>
            <a:r>
              <a:rPr lang="en-US" dirty="0" smtClean="0">
                <a:solidFill>
                  <a:srgbClr val="00703C"/>
                </a:solidFill>
              </a:rPr>
              <a:t>historical </a:t>
            </a:r>
            <a:r>
              <a:rPr lang="en-US" dirty="0">
                <a:solidFill>
                  <a:srgbClr val="00703C"/>
                </a:solidFill>
              </a:rPr>
              <a:t>review, a meta-analysis, and a preliminary feedback intervention theory. </a:t>
            </a:r>
            <a:r>
              <a:rPr lang="en-US" i="1" dirty="0">
                <a:solidFill>
                  <a:srgbClr val="00703C"/>
                </a:solidFill>
              </a:rPr>
              <a:t>Psychological Bulletin, 119</a:t>
            </a:r>
            <a:r>
              <a:rPr lang="en-US" dirty="0">
                <a:solidFill>
                  <a:srgbClr val="00703C"/>
                </a:solidFill>
              </a:rPr>
              <a:t> (2), 254-284. </a:t>
            </a:r>
            <a:endParaRPr lang="en-US" dirty="0" smtClean="0">
              <a:solidFill>
                <a:srgbClr val="00703C"/>
              </a:solidFill>
            </a:endParaRPr>
          </a:p>
          <a:p>
            <a:pPr marL="0" indent="0">
              <a:buNone/>
            </a:pPr>
            <a:endParaRPr lang="en-US" dirty="0" smtClean="0"/>
          </a:p>
          <a:p>
            <a:pPr marL="0" indent="0">
              <a:buNone/>
            </a:pPr>
            <a:endParaRPr lang="en-US" dirty="0"/>
          </a:p>
          <a:p>
            <a:pPr marL="0" indent="0">
              <a:buNone/>
            </a:pPr>
            <a:endParaRPr lang="en-US" dirty="0"/>
          </a:p>
          <a:p>
            <a:pPr marL="0" indent="0">
              <a:buNone/>
            </a:pPr>
            <a:endParaRPr lang="en-US" b="1" i="1" dirty="0"/>
          </a:p>
          <a:p>
            <a:pPr marL="0" lvl="0" indent="0">
              <a:buNone/>
            </a:pPr>
            <a:endParaRPr lang="en-US" i="1" dirty="0" smtClean="0">
              <a:solidFill>
                <a:srgbClr val="00703C"/>
              </a:solidFill>
              <a:latin typeface="Arial" charset="0"/>
              <a:ea typeface="Arial" charset="0"/>
              <a:cs typeface="Arial" charset="0"/>
            </a:endParaRP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6926" y="5292626"/>
            <a:ext cx="2766243" cy="1218339"/>
          </a:xfrm>
          <a:prstGeom prst="rect">
            <a:avLst/>
          </a:prstGeom>
          <a:noFill/>
          <a:ln>
            <a:noFill/>
          </a:ln>
        </p:spPr>
      </p:pic>
      <p:cxnSp>
        <p:nvCxnSpPr>
          <p:cNvPr id="5" name="Straight Connector 4"/>
          <p:cNvCxnSpPr/>
          <p:nvPr/>
        </p:nvCxnSpPr>
        <p:spPr>
          <a:xfrm>
            <a:off x="261257" y="6509377"/>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90221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703C"/>
                </a:solidFill>
                <a:latin typeface="Arial" charset="0"/>
                <a:ea typeface="Arial" charset="0"/>
                <a:cs typeface="Arial" charset="0"/>
              </a:rPr>
              <a:t>References</a:t>
            </a:r>
            <a:br>
              <a:rPr lang="en-US" b="1" dirty="0" smtClean="0">
                <a:solidFill>
                  <a:srgbClr val="00703C"/>
                </a:solidFill>
                <a:latin typeface="Arial" charset="0"/>
                <a:ea typeface="Arial" charset="0"/>
                <a:cs typeface="Arial" charset="0"/>
              </a:rPr>
            </a:br>
            <a:r>
              <a:rPr lang="en-US" b="1" dirty="0">
                <a:solidFill>
                  <a:srgbClr val="00703C"/>
                </a:solidFill>
                <a:latin typeface="Arial" charset="0"/>
                <a:ea typeface="Arial" charset="0"/>
                <a:cs typeface="Arial" charset="0"/>
              </a:rPr>
              <a:t/>
            </a:r>
            <a:br>
              <a:rPr lang="en-US" b="1" dirty="0">
                <a:solidFill>
                  <a:srgbClr val="00703C"/>
                </a:solidFill>
                <a:latin typeface="Arial" charset="0"/>
                <a:ea typeface="Arial" charset="0"/>
                <a:cs typeface="Arial" charset="0"/>
              </a:rPr>
            </a:br>
            <a:r>
              <a:rPr lang="en-US" b="1" dirty="0" smtClean="0">
                <a:solidFill>
                  <a:srgbClr val="00703C"/>
                </a:solidFill>
                <a:latin typeface="Arial" charset="0"/>
                <a:ea typeface="Arial" charset="0"/>
                <a:cs typeface="Arial" charset="0"/>
              </a:rPr>
              <a:t> </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838200" y="866274"/>
            <a:ext cx="10515600" cy="5310689"/>
          </a:xfrm>
        </p:spPr>
        <p:txBody>
          <a:bodyPr/>
          <a:lstStyle/>
          <a:p>
            <a:pPr marL="0" indent="0">
              <a:buNone/>
            </a:pPr>
            <a:r>
              <a:rPr lang="en-US" dirty="0">
                <a:solidFill>
                  <a:srgbClr val="00703C"/>
                </a:solidFill>
                <a:hlinkClick r:id="rId2"/>
              </a:rPr>
              <a:t>Image retrieved from: </a:t>
            </a:r>
            <a:r>
              <a:rPr lang="en-US" dirty="0">
                <a:solidFill>
                  <a:srgbClr val="00703C"/>
                </a:solidFill>
              </a:rPr>
              <a:t>Robert Daly/</a:t>
            </a:r>
            <a:r>
              <a:rPr lang="en-US" dirty="0" err="1">
                <a:solidFill>
                  <a:srgbClr val="00703C"/>
                </a:solidFill>
              </a:rPr>
              <a:t>Caiaimage</a:t>
            </a:r>
            <a:r>
              <a:rPr lang="en-US" dirty="0">
                <a:solidFill>
                  <a:srgbClr val="00703C"/>
                </a:solidFill>
              </a:rPr>
              <a:t>/Getty Images </a:t>
            </a:r>
            <a:r>
              <a:rPr lang="en-US" dirty="0">
                <a:solidFill>
                  <a:srgbClr val="00703C"/>
                </a:solidFill>
                <a:hlinkClick r:id="rId3"/>
              </a:rPr>
              <a:t>https://</a:t>
            </a:r>
            <a:r>
              <a:rPr lang="en-US" dirty="0" smtClean="0">
                <a:solidFill>
                  <a:srgbClr val="00703C"/>
                </a:solidFill>
                <a:hlinkClick r:id="rId3"/>
              </a:rPr>
              <a:t>www.google.com/search?q=photo+of+student+teacher+and+supervisor&amp;rlz=1C5CHFA_enUS697US712&amp;tbm=isch&amp;imgil=2HWOP5SOFtbVEM%253A%253BLtyh0gPg04FebM%253Bhttps%25253A%25252F%25252Fwww.thebalance.com%25252Fsample-college-references</a:t>
            </a:r>
            <a:endParaRPr lang="en-US" dirty="0" smtClean="0">
              <a:solidFill>
                <a:srgbClr val="00703C"/>
              </a:solidFill>
            </a:endParaRPr>
          </a:p>
          <a:p>
            <a:pPr marL="0" indent="0">
              <a:buNone/>
            </a:pPr>
            <a:endParaRPr lang="en-US" dirty="0">
              <a:solidFill>
                <a:srgbClr val="00703C"/>
              </a:solidFill>
            </a:endParaRPr>
          </a:p>
          <a:p>
            <a:pPr marL="0" indent="0">
              <a:buNone/>
            </a:pPr>
            <a:r>
              <a:rPr lang="en-US" dirty="0">
                <a:solidFill>
                  <a:srgbClr val="00703C"/>
                </a:solidFill>
              </a:rPr>
              <a:t>Image retrieved from: https://</a:t>
            </a:r>
            <a:r>
              <a:rPr lang="en-US" dirty="0" err="1">
                <a:solidFill>
                  <a:srgbClr val="00703C"/>
                </a:solidFill>
              </a:rPr>
              <a:t>www.google.com</a:t>
            </a:r>
            <a:r>
              <a:rPr lang="en-US" dirty="0">
                <a:solidFill>
                  <a:srgbClr val="00703C"/>
                </a:solidFill>
              </a:rPr>
              <a:t>/</a:t>
            </a:r>
            <a:r>
              <a:rPr lang="en-US" dirty="0" err="1">
                <a:solidFill>
                  <a:srgbClr val="00703C"/>
                </a:solidFill>
              </a:rPr>
              <a:t>search?q</a:t>
            </a:r>
            <a:r>
              <a:rPr lang="en-US" dirty="0">
                <a:solidFill>
                  <a:srgbClr val="00703C"/>
                </a:solidFill>
              </a:rPr>
              <a:t>=</a:t>
            </a:r>
            <a:r>
              <a:rPr lang="en-US" dirty="0" err="1">
                <a:solidFill>
                  <a:srgbClr val="00703C"/>
                </a:solidFill>
              </a:rPr>
              <a:t>Cognitive+Coaching+website+Costa</a:t>
            </a:r>
            <a:r>
              <a:rPr lang="en-US" dirty="0">
                <a:solidFill>
                  <a:srgbClr val="00703C"/>
                </a:solidFill>
              </a:rPr>
              <a:t>+%26+Garmston&amp;rlz=1C5CHFA_enUS697US712&amp;source=</a:t>
            </a:r>
            <a:r>
              <a:rPr lang="en-US" dirty="0" err="1">
                <a:solidFill>
                  <a:srgbClr val="00703C"/>
                </a:solidFill>
              </a:rPr>
              <a:t>lnms&amp;tbm</a:t>
            </a:r>
            <a:r>
              <a:rPr lang="en-US" dirty="0">
                <a:solidFill>
                  <a:srgbClr val="00703C"/>
                </a:solidFill>
              </a:rPr>
              <a:t>=</a:t>
            </a:r>
            <a:r>
              <a:rPr lang="en-US" dirty="0" err="1">
                <a:solidFill>
                  <a:srgbClr val="00703C"/>
                </a:solidFill>
              </a:rPr>
              <a:t>isch&amp;sa</a:t>
            </a:r>
            <a:r>
              <a:rPr lang="en-US" dirty="0">
                <a:solidFill>
                  <a:srgbClr val="00703C"/>
                </a:solidFill>
              </a:rPr>
              <a:t>=</a:t>
            </a:r>
            <a:r>
              <a:rPr lang="en-US" dirty="0" err="1">
                <a:solidFill>
                  <a:srgbClr val="00703C"/>
                </a:solidFill>
              </a:rPr>
              <a:t>X&amp;ved</a:t>
            </a:r>
            <a:r>
              <a:rPr lang="en-US" dirty="0">
                <a:solidFill>
                  <a:srgbClr val="00703C"/>
                </a:solidFill>
              </a:rPr>
              <a:t>=0ahUKEwiZ0vL055DVAhXCRCYKHfPbDm8Q_AUIBigB&amp;biw=1286&amp;bih=729#tbm=</a:t>
            </a:r>
            <a:r>
              <a:rPr lang="en-US" dirty="0" err="1">
                <a:solidFill>
                  <a:srgbClr val="00703C"/>
                </a:solidFill>
              </a:rPr>
              <a:t>isch&amp;q</a:t>
            </a:r>
            <a:r>
              <a:rPr lang="en-US" dirty="0">
                <a:solidFill>
                  <a:srgbClr val="00703C"/>
                </a:solidFill>
              </a:rPr>
              <a:t>=</a:t>
            </a:r>
            <a:r>
              <a:rPr lang="en-US" dirty="0" err="1">
                <a:solidFill>
                  <a:srgbClr val="00703C"/>
                </a:solidFill>
              </a:rPr>
              <a:t>Cognitive+Coaching+Costa</a:t>
            </a:r>
            <a:r>
              <a:rPr lang="en-US" dirty="0">
                <a:solidFill>
                  <a:srgbClr val="00703C"/>
                </a:solidFill>
              </a:rPr>
              <a:t>+%26+Garmston&amp;imgrc=</a:t>
            </a:r>
            <a:r>
              <a:rPr lang="en-US" dirty="0" err="1">
                <a:solidFill>
                  <a:srgbClr val="00703C"/>
                </a:solidFill>
              </a:rPr>
              <a:t>pIJgwajYKzlGoM</a:t>
            </a:r>
            <a:r>
              <a:rPr lang="en-US" dirty="0">
                <a:solidFill>
                  <a:srgbClr val="00703C"/>
                </a:solidFill>
              </a:rPr>
              <a:t>:</a:t>
            </a:r>
          </a:p>
          <a:p>
            <a:pPr marL="0" indent="0">
              <a:buNone/>
            </a:pPr>
            <a:endParaRPr lang="en-US" dirty="0"/>
          </a:p>
          <a:p>
            <a:pPr marL="0" indent="0">
              <a:buNone/>
            </a:pP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926" y="5292626"/>
            <a:ext cx="2766243" cy="1218339"/>
          </a:xfrm>
          <a:prstGeom prst="rect">
            <a:avLst/>
          </a:prstGeom>
          <a:noFill/>
          <a:ln>
            <a:noFill/>
          </a:ln>
        </p:spPr>
      </p:pic>
      <p:cxnSp>
        <p:nvCxnSpPr>
          <p:cNvPr id="5" name="Straight Connector 4"/>
          <p:cNvCxnSpPr/>
          <p:nvPr/>
        </p:nvCxnSpPr>
        <p:spPr>
          <a:xfrm>
            <a:off x="261257" y="6509377"/>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6444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703C"/>
                </a:solidFill>
                <a:latin typeface="Arial" charset="0"/>
                <a:ea typeface="Arial" charset="0"/>
                <a:cs typeface="Arial" charset="0"/>
              </a:rPr>
              <a:t>References</a:t>
            </a:r>
            <a:br>
              <a:rPr lang="en-US" b="1" dirty="0" smtClean="0">
                <a:solidFill>
                  <a:srgbClr val="00703C"/>
                </a:solidFill>
                <a:latin typeface="Arial" charset="0"/>
                <a:ea typeface="Arial" charset="0"/>
                <a:cs typeface="Arial" charset="0"/>
              </a:rPr>
            </a:br>
            <a:r>
              <a:rPr lang="en-US" b="1" dirty="0">
                <a:solidFill>
                  <a:srgbClr val="00703C"/>
                </a:solidFill>
                <a:latin typeface="Arial" charset="0"/>
                <a:ea typeface="Arial" charset="0"/>
                <a:cs typeface="Arial" charset="0"/>
              </a:rPr>
              <a:t/>
            </a:r>
            <a:br>
              <a:rPr lang="en-US" b="1" dirty="0">
                <a:solidFill>
                  <a:srgbClr val="00703C"/>
                </a:solidFill>
                <a:latin typeface="Arial" charset="0"/>
                <a:ea typeface="Arial" charset="0"/>
                <a:cs typeface="Arial" charset="0"/>
              </a:rPr>
            </a:br>
            <a:r>
              <a:rPr lang="en-US" b="1" dirty="0" smtClean="0">
                <a:solidFill>
                  <a:srgbClr val="00703C"/>
                </a:solidFill>
                <a:latin typeface="Arial" charset="0"/>
                <a:ea typeface="Arial" charset="0"/>
                <a:cs typeface="Arial" charset="0"/>
              </a:rPr>
              <a:t> </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838200" y="866274"/>
            <a:ext cx="10515600" cy="5310689"/>
          </a:xfrm>
        </p:spPr>
        <p:txBody>
          <a:bodyPr>
            <a:normAutofit/>
          </a:bodyPr>
          <a:lstStyle/>
          <a:p>
            <a:pPr marL="0" indent="0">
              <a:buNone/>
            </a:pPr>
            <a:r>
              <a:rPr lang="en-US" dirty="0" smtClean="0">
                <a:solidFill>
                  <a:srgbClr val="00703C"/>
                </a:solidFill>
              </a:rPr>
              <a:t>Image retrieved </a:t>
            </a:r>
            <a:r>
              <a:rPr lang="en-US" dirty="0">
                <a:solidFill>
                  <a:srgbClr val="00703C"/>
                </a:solidFill>
              </a:rPr>
              <a:t>from: </a:t>
            </a:r>
            <a:r>
              <a:rPr lang="en-US" dirty="0">
                <a:solidFill>
                  <a:srgbClr val="00703C"/>
                </a:solidFill>
                <a:hlinkClick r:id="rId2"/>
              </a:rPr>
              <a:t>https://www.google.com/search?q=Jim+Knight+coaching&amp;rlz=1C5CHFA_enUS697US712&amp;source=lnms&amp;tbm=isch&amp;sa=X&amp;ved=0ahUKEwiLr8ff6JDVAhUBNiYKHU4MC3YQ_AUIBygC&amp;biw=1286&amp;bih=729#imgrc=fCiIii6EpSB-BM</a:t>
            </a:r>
            <a:r>
              <a:rPr lang="en-US" dirty="0" smtClean="0">
                <a:solidFill>
                  <a:srgbClr val="00703C"/>
                </a:solidFill>
              </a:rPr>
              <a:t>:</a:t>
            </a:r>
          </a:p>
          <a:p>
            <a:pPr marL="0" indent="0">
              <a:buNone/>
            </a:pPr>
            <a:endParaRPr lang="en-US" dirty="0">
              <a:solidFill>
                <a:srgbClr val="00703C"/>
              </a:solidFill>
            </a:endParaRPr>
          </a:p>
          <a:p>
            <a:pPr marL="0" indent="0">
              <a:buNone/>
            </a:pPr>
            <a:r>
              <a:rPr lang="en-US" dirty="0">
                <a:solidFill>
                  <a:srgbClr val="00703C"/>
                </a:solidFill>
              </a:rPr>
              <a:t>Image retrieved </a:t>
            </a:r>
            <a:r>
              <a:rPr lang="en-US" dirty="0" smtClean="0">
                <a:solidFill>
                  <a:srgbClr val="00703C"/>
                </a:solidFill>
              </a:rPr>
              <a:t>from: https</a:t>
            </a:r>
            <a:r>
              <a:rPr lang="en-US" dirty="0">
                <a:solidFill>
                  <a:srgbClr val="00703C"/>
                </a:solidFill>
              </a:rPr>
              <a:t>://</a:t>
            </a:r>
            <a:r>
              <a:rPr lang="en-US" dirty="0" err="1">
                <a:solidFill>
                  <a:srgbClr val="00703C"/>
                </a:solidFill>
              </a:rPr>
              <a:t>www.google.com</a:t>
            </a:r>
            <a:r>
              <a:rPr lang="en-US" dirty="0">
                <a:solidFill>
                  <a:srgbClr val="00703C"/>
                </a:solidFill>
              </a:rPr>
              <a:t>/</a:t>
            </a:r>
            <a:r>
              <a:rPr lang="en-US" dirty="0" err="1">
                <a:solidFill>
                  <a:srgbClr val="00703C"/>
                </a:solidFill>
              </a:rPr>
              <a:t>search?q</a:t>
            </a:r>
            <a:r>
              <a:rPr lang="en-US" dirty="0">
                <a:solidFill>
                  <a:srgbClr val="00703C"/>
                </a:solidFill>
              </a:rPr>
              <a:t>=</a:t>
            </a:r>
            <a:r>
              <a:rPr lang="en-US" dirty="0" err="1">
                <a:solidFill>
                  <a:srgbClr val="00703C"/>
                </a:solidFill>
              </a:rPr>
              <a:t>Transformational+and+team+coaching</a:t>
            </a:r>
            <a:r>
              <a:rPr lang="en-US" dirty="0" smtClean="0">
                <a:solidFill>
                  <a:srgbClr val="00703C"/>
                </a:solidFill>
              </a:rPr>
              <a:t>++</a:t>
            </a:r>
            <a:r>
              <a:rPr lang="en-US" dirty="0" err="1" smtClean="0">
                <a:solidFill>
                  <a:srgbClr val="00703C"/>
                </a:solidFill>
              </a:rPr>
              <a:t>Elena+Aguila&amp;rlz</a:t>
            </a:r>
            <a:r>
              <a:rPr lang="en-US" dirty="0" smtClean="0">
                <a:solidFill>
                  <a:srgbClr val="00703C"/>
                </a:solidFill>
              </a:rPr>
              <a:t>=1C5CHFA_enUS697US712&amp;source=</a:t>
            </a:r>
            <a:r>
              <a:rPr lang="en-US" dirty="0" err="1" smtClean="0">
                <a:solidFill>
                  <a:srgbClr val="00703C"/>
                </a:solidFill>
              </a:rPr>
              <a:t>lnms&amp;tbm</a:t>
            </a:r>
            <a:r>
              <a:rPr lang="en-US" dirty="0" smtClean="0">
                <a:solidFill>
                  <a:srgbClr val="00703C"/>
                </a:solidFill>
              </a:rPr>
              <a:t>=</a:t>
            </a:r>
            <a:r>
              <a:rPr lang="en-US" dirty="0" err="1" smtClean="0">
                <a:solidFill>
                  <a:srgbClr val="00703C"/>
                </a:solidFill>
              </a:rPr>
              <a:t>isch&amp;sa</a:t>
            </a:r>
            <a:r>
              <a:rPr lang="en-US" dirty="0" smtClean="0">
                <a:solidFill>
                  <a:srgbClr val="00703C"/>
                </a:solidFill>
              </a:rPr>
              <a:t>=</a:t>
            </a:r>
            <a:r>
              <a:rPr lang="en-US" dirty="0" err="1" smtClean="0">
                <a:solidFill>
                  <a:srgbClr val="00703C"/>
                </a:solidFill>
              </a:rPr>
              <a:t>X&amp;ved</a:t>
            </a:r>
            <a:r>
              <a:rPr lang="en-US" dirty="0" smtClean="0">
                <a:solidFill>
                  <a:srgbClr val="00703C"/>
                </a:solidFill>
              </a:rPr>
              <a:t>=0ahUKEwjIjuj6ZDVAhUJySYKHaw5CD0Q_AUICygC&amp;biw=1286&amp;bih=729#imgrc=5Vqa_dDw3U9zGM</a:t>
            </a:r>
            <a:r>
              <a:rPr lang="en-US" dirty="0">
                <a:solidFill>
                  <a:srgbClr val="00703C"/>
                </a:solidFill>
              </a:rPr>
              <a:t>:</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926" y="5292626"/>
            <a:ext cx="2766243" cy="1218339"/>
          </a:xfrm>
          <a:prstGeom prst="rect">
            <a:avLst/>
          </a:prstGeom>
          <a:noFill/>
          <a:ln>
            <a:noFill/>
          </a:ln>
        </p:spPr>
      </p:pic>
      <p:cxnSp>
        <p:nvCxnSpPr>
          <p:cNvPr id="5" name="Straight Connector 4"/>
          <p:cNvCxnSpPr/>
          <p:nvPr/>
        </p:nvCxnSpPr>
        <p:spPr>
          <a:xfrm>
            <a:off x="261257" y="6509377"/>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51989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703C"/>
                </a:solidFill>
                <a:latin typeface="Arial" charset="0"/>
                <a:ea typeface="Arial" charset="0"/>
                <a:cs typeface="Arial" charset="0"/>
              </a:rPr>
              <a:t>References</a:t>
            </a:r>
            <a:br>
              <a:rPr lang="en-US" b="1" dirty="0" smtClean="0">
                <a:solidFill>
                  <a:srgbClr val="00703C"/>
                </a:solidFill>
                <a:latin typeface="Arial" charset="0"/>
                <a:ea typeface="Arial" charset="0"/>
                <a:cs typeface="Arial" charset="0"/>
              </a:rPr>
            </a:br>
            <a:r>
              <a:rPr lang="en-US" b="1" dirty="0">
                <a:solidFill>
                  <a:srgbClr val="00703C"/>
                </a:solidFill>
                <a:latin typeface="Arial" charset="0"/>
                <a:ea typeface="Arial" charset="0"/>
                <a:cs typeface="Arial" charset="0"/>
              </a:rPr>
              <a:t/>
            </a:r>
            <a:br>
              <a:rPr lang="en-US" b="1" dirty="0">
                <a:solidFill>
                  <a:srgbClr val="00703C"/>
                </a:solidFill>
                <a:latin typeface="Arial" charset="0"/>
                <a:ea typeface="Arial" charset="0"/>
                <a:cs typeface="Arial" charset="0"/>
              </a:rPr>
            </a:br>
            <a:r>
              <a:rPr lang="en-US" b="1" dirty="0" smtClean="0">
                <a:solidFill>
                  <a:srgbClr val="00703C"/>
                </a:solidFill>
                <a:latin typeface="Arial" charset="0"/>
                <a:ea typeface="Arial" charset="0"/>
                <a:cs typeface="Arial" charset="0"/>
              </a:rPr>
              <a:t> </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838200" y="866274"/>
            <a:ext cx="10515600" cy="5310689"/>
          </a:xfrm>
        </p:spPr>
        <p:txBody>
          <a:bodyPr>
            <a:normAutofit/>
          </a:bodyPr>
          <a:lstStyle/>
          <a:p>
            <a:pPr marL="0" indent="0">
              <a:buNone/>
            </a:pPr>
            <a:endParaRPr lang="en-US" dirty="0"/>
          </a:p>
          <a:p>
            <a:pPr marL="0" indent="0">
              <a:buNone/>
            </a:pPr>
            <a:r>
              <a:rPr lang="en-US" dirty="0" smtClean="0">
                <a:solidFill>
                  <a:srgbClr val="00703C"/>
                </a:solidFill>
              </a:rPr>
              <a:t>Image </a:t>
            </a:r>
            <a:r>
              <a:rPr lang="en-US" dirty="0">
                <a:solidFill>
                  <a:srgbClr val="00703C"/>
                </a:solidFill>
              </a:rPr>
              <a:t>retrieved from: </a:t>
            </a:r>
            <a:r>
              <a:rPr lang="en-US" dirty="0">
                <a:solidFill>
                  <a:srgbClr val="00703C"/>
                </a:solidFill>
                <a:hlinkClick r:id="rId2"/>
              </a:rPr>
              <a:t>http://www.thinkingcollaborative.com/tc_trainer/delores-b-lindsey</a:t>
            </a:r>
            <a:r>
              <a:rPr lang="en-US" dirty="0" smtClean="0">
                <a:solidFill>
                  <a:srgbClr val="00703C"/>
                </a:solidFill>
                <a:hlinkClick r:id="rId2"/>
              </a:rPr>
              <a:t>/</a:t>
            </a:r>
            <a:endParaRPr lang="en-US" dirty="0" smtClean="0">
              <a:solidFill>
                <a:srgbClr val="00703C"/>
              </a:solidFill>
            </a:endParaRPr>
          </a:p>
          <a:p>
            <a:pPr marL="0" indent="0">
              <a:buNone/>
            </a:pPr>
            <a:endParaRPr lang="en-US" dirty="0">
              <a:solidFill>
                <a:srgbClr val="00703C"/>
              </a:solidFill>
            </a:endParaRPr>
          </a:p>
          <a:p>
            <a:pPr marL="0" indent="0">
              <a:buNone/>
            </a:pPr>
            <a:r>
              <a:rPr lang="en-US" dirty="0">
                <a:solidFill>
                  <a:srgbClr val="00703C"/>
                </a:solidFill>
              </a:rPr>
              <a:t>Image retrieved </a:t>
            </a:r>
            <a:r>
              <a:rPr lang="en-US" dirty="0" smtClean="0">
                <a:solidFill>
                  <a:srgbClr val="00703C"/>
                </a:solidFill>
              </a:rPr>
              <a:t>from: https</a:t>
            </a:r>
            <a:r>
              <a:rPr lang="en-US" dirty="0">
                <a:solidFill>
                  <a:srgbClr val="00703C"/>
                </a:solidFill>
              </a:rPr>
              <a:t>://</a:t>
            </a:r>
            <a:r>
              <a:rPr lang="en-US" dirty="0" err="1">
                <a:solidFill>
                  <a:srgbClr val="00703C"/>
                </a:solidFill>
              </a:rPr>
              <a:t>www.youtube.com</a:t>
            </a:r>
            <a:r>
              <a:rPr lang="en-US" dirty="0">
                <a:solidFill>
                  <a:srgbClr val="00703C"/>
                </a:solidFill>
              </a:rPr>
              <a:t>/</a:t>
            </a:r>
            <a:r>
              <a:rPr lang="en-US" dirty="0" err="1">
                <a:solidFill>
                  <a:srgbClr val="00703C"/>
                </a:solidFill>
              </a:rPr>
              <a:t>watch?v</a:t>
            </a:r>
            <a:r>
              <a:rPr lang="en-US" dirty="0">
                <a:solidFill>
                  <a:srgbClr val="00703C"/>
                </a:solidFill>
              </a:rPr>
              <a:t>=L3QkaS249Bc</a:t>
            </a:r>
          </a:p>
          <a:p>
            <a:pPr marL="0" lvl="0" indent="0" eaLnBrk="0" fontAlgn="base" hangingPunct="0">
              <a:lnSpc>
                <a:spcPct val="100000"/>
              </a:lnSpc>
              <a:spcBef>
                <a:spcPct val="0"/>
              </a:spcBef>
              <a:spcAft>
                <a:spcPct val="0"/>
              </a:spcAft>
              <a:buNone/>
            </a:pPr>
            <a:endParaRPr lang="en-US" altLang="en-US" dirty="0" smtClean="0">
              <a:solidFill>
                <a:srgbClr val="00703C"/>
              </a:solidFill>
              <a:latin typeface="Arial" charset="0"/>
            </a:endParaRPr>
          </a:p>
          <a:p>
            <a:pPr marL="0" lvl="0" indent="0" eaLnBrk="0" fontAlgn="base" hangingPunct="0">
              <a:lnSpc>
                <a:spcPct val="100000"/>
              </a:lnSpc>
              <a:spcBef>
                <a:spcPct val="0"/>
              </a:spcBef>
              <a:spcAft>
                <a:spcPct val="0"/>
              </a:spcAft>
              <a:buNone/>
            </a:pPr>
            <a:r>
              <a:rPr lang="en-US" altLang="en-US" dirty="0" smtClean="0">
                <a:solidFill>
                  <a:srgbClr val="00703C"/>
                </a:solidFill>
                <a:latin typeface="Arial" charset="0"/>
              </a:rPr>
              <a:t>Joyce</a:t>
            </a:r>
            <a:r>
              <a:rPr lang="en-US" altLang="en-US" dirty="0">
                <a:solidFill>
                  <a:srgbClr val="00703C"/>
                </a:solidFill>
                <a:latin typeface="Arial" charset="0"/>
              </a:rPr>
              <a:t>, B. &amp; Showers, B. (2002). </a:t>
            </a:r>
            <a:r>
              <a:rPr lang="en-US" altLang="en-US" i="1" dirty="0">
                <a:solidFill>
                  <a:srgbClr val="00703C"/>
                </a:solidFill>
                <a:latin typeface="Arial" charset="0"/>
              </a:rPr>
              <a:t>Student achievement: Through staff development </a:t>
            </a:r>
            <a:r>
              <a:rPr lang="en-US" altLang="en-US" dirty="0">
                <a:solidFill>
                  <a:srgbClr val="00703C"/>
                </a:solidFill>
                <a:latin typeface="Arial" charset="0"/>
              </a:rPr>
              <a:t>(3rd ed.)</a:t>
            </a:r>
            <a:r>
              <a:rPr lang="en-US" altLang="en-US" i="1" dirty="0">
                <a:solidFill>
                  <a:srgbClr val="00703C"/>
                </a:solidFill>
                <a:latin typeface="Arial" charset="0"/>
              </a:rPr>
              <a:t>.</a:t>
            </a:r>
            <a:r>
              <a:rPr lang="en-US" altLang="en-US" dirty="0">
                <a:solidFill>
                  <a:srgbClr val="00703C"/>
                </a:solidFill>
                <a:latin typeface="Arial" charset="0"/>
              </a:rPr>
              <a:t> </a:t>
            </a:r>
            <a:r>
              <a:rPr lang="en-US" altLang="en-US" dirty="0" smtClean="0">
                <a:solidFill>
                  <a:srgbClr val="00703C"/>
                </a:solidFill>
                <a:latin typeface="Arial" charset="0"/>
              </a:rPr>
              <a:t> Alexandria</a:t>
            </a:r>
            <a:r>
              <a:rPr lang="en-US" altLang="en-US" dirty="0">
                <a:solidFill>
                  <a:srgbClr val="00703C"/>
                </a:solidFill>
                <a:latin typeface="Arial" charset="0"/>
              </a:rPr>
              <a:t>, VA: Association for Supervision and Development.</a:t>
            </a:r>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926" y="5292626"/>
            <a:ext cx="2766243" cy="1218339"/>
          </a:xfrm>
          <a:prstGeom prst="rect">
            <a:avLst/>
          </a:prstGeom>
          <a:noFill/>
          <a:ln>
            <a:noFill/>
          </a:ln>
        </p:spPr>
      </p:pic>
      <p:cxnSp>
        <p:nvCxnSpPr>
          <p:cNvPr id="5" name="Straight Connector 4"/>
          <p:cNvCxnSpPr/>
          <p:nvPr/>
        </p:nvCxnSpPr>
        <p:spPr>
          <a:xfrm>
            <a:off x="261257" y="6509377"/>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82655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703C"/>
                </a:solidFill>
                <a:latin typeface="Arial" charset="0"/>
                <a:ea typeface="Arial" charset="0"/>
                <a:cs typeface="Arial" charset="0"/>
              </a:rPr>
              <a:t>References</a:t>
            </a:r>
            <a:br>
              <a:rPr lang="en-US" b="1" dirty="0" smtClean="0">
                <a:solidFill>
                  <a:srgbClr val="00703C"/>
                </a:solidFill>
                <a:latin typeface="Arial" charset="0"/>
                <a:ea typeface="Arial" charset="0"/>
                <a:cs typeface="Arial" charset="0"/>
              </a:rPr>
            </a:br>
            <a:r>
              <a:rPr lang="en-US" b="1" dirty="0">
                <a:solidFill>
                  <a:srgbClr val="00703C"/>
                </a:solidFill>
                <a:latin typeface="Arial" charset="0"/>
                <a:ea typeface="Arial" charset="0"/>
                <a:cs typeface="Arial" charset="0"/>
              </a:rPr>
              <a:t/>
            </a:r>
            <a:br>
              <a:rPr lang="en-US" b="1" dirty="0">
                <a:solidFill>
                  <a:srgbClr val="00703C"/>
                </a:solidFill>
                <a:latin typeface="Arial" charset="0"/>
                <a:ea typeface="Arial" charset="0"/>
                <a:cs typeface="Arial" charset="0"/>
              </a:rPr>
            </a:br>
            <a:r>
              <a:rPr lang="en-US" b="1" dirty="0" smtClean="0">
                <a:solidFill>
                  <a:srgbClr val="00703C"/>
                </a:solidFill>
                <a:latin typeface="Arial" charset="0"/>
                <a:ea typeface="Arial" charset="0"/>
                <a:cs typeface="Arial" charset="0"/>
              </a:rPr>
              <a:t> </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838200" y="591106"/>
            <a:ext cx="10515600" cy="5310689"/>
          </a:xfrm>
        </p:spPr>
        <p:txBody>
          <a:bodyPr>
            <a:normAutofit lnSpcReduction="10000"/>
          </a:bodyPr>
          <a:lstStyle/>
          <a:p>
            <a:pPr marL="0" indent="0">
              <a:buNone/>
            </a:pPr>
            <a:endParaRPr lang="en-US" dirty="0"/>
          </a:p>
          <a:p>
            <a:pPr marL="0" indent="0">
              <a:buNone/>
            </a:pPr>
            <a:r>
              <a:rPr lang="en-US" dirty="0" smtClean="0">
                <a:solidFill>
                  <a:srgbClr val="00703C"/>
                </a:solidFill>
                <a:latin typeface="Arial" charset="0"/>
                <a:ea typeface="Arial" charset="0"/>
                <a:cs typeface="Arial" charset="0"/>
              </a:rPr>
              <a:t>Image </a:t>
            </a:r>
            <a:r>
              <a:rPr lang="en-US" dirty="0">
                <a:solidFill>
                  <a:srgbClr val="00703C"/>
                </a:solidFill>
                <a:latin typeface="Arial" charset="0"/>
                <a:ea typeface="Arial" charset="0"/>
                <a:cs typeface="Arial" charset="0"/>
              </a:rPr>
              <a:t>retrieved from: </a:t>
            </a:r>
            <a:r>
              <a:rPr lang="en-US" dirty="0">
                <a:solidFill>
                  <a:srgbClr val="00703C"/>
                </a:solidFill>
                <a:latin typeface="Arial" charset="0"/>
                <a:ea typeface="Arial" charset="0"/>
                <a:cs typeface="Arial" charset="0"/>
                <a:hlinkClick r:id="rId2"/>
              </a:rPr>
              <a:t>http://www.thinkingcollaborative.com/tc_trainer/delores-b-lindsey</a:t>
            </a:r>
            <a:r>
              <a:rPr lang="en-US" dirty="0" smtClean="0">
                <a:solidFill>
                  <a:srgbClr val="00703C"/>
                </a:solidFill>
                <a:latin typeface="Arial" charset="0"/>
                <a:ea typeface="Arial" charset="0"/>
                <a:cs typeface="Arial" charset="0"/>
                <a:hlinkClick r:id="rId2"/>
              </a:rPr>
              <a:t>/</a:t>
            </a:r>
            <a:endParaRPr lang="en-US" dirty="0" smtClean="0">
              <a:solidFill>
                <a:srgbClr val="00703C"/>
              </a:solidFill>
              <a:latin typeface="Arial" charset="0"/>
              <a:ea typeface="Arial" charset="0"/>
              <a:cs typeface="Arial" charset="0"/>
            </a:endParaRPr>
          </a:p>
          <a:p>
            <a:pPr marL="0" indent="0">
              <a:buNone/>
            </a:pPr>
            <a:endParaRPr lang="en-US" dirty="0">
              <a:solidFill>
                <a:srgbClr val="00703C"/>
              </a:solidFill>
              <a:latin typeface="Arial" charset="0"/>
              <a:ea typeface="Arial" charset="0"/>
              <a:cs typeface="Arial" charset="0"/>
            </a:endParaRPr>
          </a:p>
          <a:p>
            <a:pPr marL="0" indent="0">
              <a:buNone/>
            </a:pPr>
            <a:r>
              <a:rPr lang="en-US" dirty="0">
                <a:solidFill>
                  <a:srgbClr val="00703C"/>
                </a:solidFill>
                <a:latin typeface="Arial" charset="0"/>
                <a:ea typeface="Arial" charset="0"/>
                <a:cs typeface="Arial" charset="0"/>
              </a:rPr>
              <a:t>Image retrieved </a:t>
            </a:r>
            <a:r>
              <a:rPr lang="en-US" dirty="0" smtClean="0">
                <a:solidFill>
                  <a:srgbClr val="00703C"/>
                </a:solidFill>
                <a:latin typeface="Arial" charset="0"/>
                <a:ea typeface="Arial" charset="0"/>
                <a:cs typeface="Arial" charset="0"/>
              </a:rPr>
              <a:t>from: https</a:t>
            </a:r>
            <a:r>
              <a:rPr lang="en-US" dirty="0">
                <a:solidFill>
                  <a:srgbClr val="00703C"/>
                </a:solidFill>
                <a:latin typeface="Arial" charset="0"/>
                <a:ea typeface="Arial" charset="0"/>
                <a:cs typeface="Arial" charset="0"/>
              </a:rPr>
              <a:t>://</a:t>
            </a:r>
            <a:r>
              <a:rPr lang="en-US" dirty="0" err="1">
                <a:solidFill>
                  <a:srgbClr val="00703C"/>
                </a:solidFill>
                <a:latin typeface="Arial" charset="0"/>
                <a:ea typeface="Arial" charset="0"/>
                <a:cs typeface="Arial" charset="0"/>
              </a:rPr>
              <a:t>www.youtube.com</a:t>
            </a:r>
            <a:r>
              <a:rPr lang="en-US" dirty="0">
                <a:solidFill>
                  <a:srgbClr val="00703C"/>
                </a:solidFill>
                <a:latin typeface="Arial" charset="0"/>
                <a:ea typeface="Arial" charset="0"/>
                <a:cs typeface="Arial" charset="0"/>
              </a:rPr>
              <a:t>/</a:t>
            </a:r>
            <a:r>
              <a:rPr lang="en-US" dirty="0" err="1">
                <a:solidFill>
                  <a:srgbClr val="00703C"/>
                </a:solidFill>
                <a:latin typeface="Arial" charset="0"/>
                <a:ea typeface="Arial" charset="0"/>
                <a:cs typeface="Arial" charset="0"/>
              </a:rPr>
              <a:t>watch?v</a:t>
            </a:r>
            <a:r>
              <a:rPr lang="en-US" dirty="0">
                <a:solidFill>
                  <a:srgbClr val="00703C"/>
                </a:solidFill>
                <a:latin typeface="Arial" charset="0"/>
                <a:ea typeface="Arial" charset="0"/>
                <a:cs typeface="Arial" charset="0"/>
              </a:rPr>
              <a:t>=L3QkaS249Bc</a:t>
            </a:r>
          </a:p>
          <a:p>
            <a:pPr marL="0" lvl="0" indent="0" eaLnBrk="0" fontAlgn="base" hangingPunct="0">
              <a:lnSpc>
                <a:spcPct val="100000"/>
              </a:lnSpc>
              <a:spcBef>
                <a:spcPct val="0"/>
              </a:spcBef>
              <a:spcAft>
                <a:spcPct val="0"/>
              </a:spcAft>
              <a:buNone/>
            </a:pPr>
            <a:endParaRPr lang="en-US" altLang="en-US" dirty="0" smtClean="0">
              <a:solidFill>
                <a:srgbClr val="00703C"/>
              </a:solidFill>
              <a:latin typeface="Arial" charset="0"/>
            </a:endParaRPr>
          </a:p>
          <a:p>
            <a:pPr marL="0" lvl="0" indent="0" eaLnBrk="0" fontAlgn="base" hangingPunct="0">
              <a:lnSpc>
                <a:spcPct val="100000"/>
              </a:lnSpc>
              <a:spcBef>
                <a:spcPct val="0"/>
              </a:spcBef>
              <a:spcAft>
                <a:spcPct val="0"/>
              </a:spcAft>
              <a:buNone/>
            </a:pPr>
            <a:r>
              <a:rPr lang="en-US" altLang="en-US" dirty="0" smtClean="0">
                <a:solidFill>
                  <a:srgbClr val="00703C"/>
                </a:solidFill>
                <a:latin typeface="Arial" charset="0"/>
              </a:rPr>
              <a:t>Joyce</a:t>
            </a:r>
            <a:r>
              <a:rPr lang="en-US" altLang="en-US" dirty="0">
                <a:solidFill>
                  <a:srgbClr val="00703C"/>
                </a:solidFill>
                <a:latin typeface="Arial" charset="0"/>
              </a:rPr>
              <a:t>, B. &amp; Showers, B. (2002). </a:t>
            </a:r>
            <a:r>
              <a:rPr lang="en-US" altLang="en-US" i="1" dirty="0">
                <a:solidFill>
                  <a:srgbClr val="00703C"/>
                </a:solidFill>
                <a:latin typeface="Arial" charset="0"/>
              </a:rPr>
              <a:t>Student achievement: Through staff development </a:t>
            </a:r>
            <a:r>
              <a:rPr lang="en-US" altLang="en-US" dirty="0">
                <a:solidFill>
                  <a:srgbClr val="00703C"/>
                </a:solidFill>
                <a:latin typeface="Arial" charset="0"/>
              </a:rPr>
              <a:t>(3rd ed.)</a:t>
            </a:r>
            <a:r>
              <a:rPr lang="en-US" altLang="en-US" i="1" dirty="0">
                <a:solidFill>
                  <a:srgbClr val="00703C"/>
                </a:solidFill>
                <a:latin typeface="Arial" charset="0"/>
              </a:rPr>
              <a:t>.</a:t>
            </a:r>
            <a:r>
              <a:rPr lang="en-US" altLang="en-US" dirty="0">
                <a:solidFill>
                  <a:srgbClr val="00703C"/>
                </a:solidFill>
                <a:latin typeface="Arial" charset="0"/>
              </a:rPr>
              <a:t> </a:t>
            </a:r>
            <a:r>
              <a:rPr lang="en-US" altLang="en-US" dirty="0" smtClean="0">
                <a:solidFill>
                  <a:srgbClr val="00703C"/>
                </a:solidFill>
                <a:latin typeface="Arial" charset="0"/>
              </a:rPr>
              <a:t> Alexandria</a:t>
            </a:r>
            <a:r>
              <a:rPr lang="en-US" altLang="en-US" dirty="0">
                <a:solidFill>
                  <a:srgbClr val="00703C"/>
                </a:solidFill>
                <a:latin typeface="Arial" charset="0"/>
              </a:rPr>
              <a:t>, VA: Association for Supervision and Development</a:t>
            </a:r>
            <a:r>
              <a:rPr lang="en-US" altLang="en-US" dirty="0" smtClean="0">
                <a:solidFill>
                  <a:srgbClr val="00703C"/>
                </a:solidFill>
                <a:latin typeface="Arial" charset="0"/>
              </a:rPr>
              <a:t>.</a:t>
            </a:r>
          </a:p>
          <a:p>
            <a:pPr marL="0" indent="0">
              <a:buNone/>
            </a:pPr>
            <a:endParaRPr lang="en-US" dirty="0" smtClean="0">
              <a:solidFill>
                <a:srgbClr val="00703C"/>
              </a:solidFill>
            </a:endParaRPr>
          </a:p>
          <a:p>
            <a:pPr marL="0" indent="0">
              <a:lnSpc>
                <a:spcPct val="100000"/>
              </a:lnSpc>
              <a:spcBef>
                <a:spcPts val="0"/>
              </a:spcBef>
              <a:buNone/>
            </a:pPr>
            <a:r>
              <a:rPr lang="en-US" dirty="0" smtClean="0">
                <a:solidFill>
                  <a:srgbClr val="00703C"/>
                </a:solidFill>
                <a:latin typeface="Arial" charset="0"/>
                <a:ea typeface="Arial" charset="0"/>
                <a:cs typeface="Arial" charset="0"/>
              </a:rPr>
              <a:t>Joyce</a:t>
            </a:r>
            <a:r>
              <a:rPr lang="en-US" dirty="0">
                <a:solidFill>
                  <a:srgbClr val="00703C"/>
                </a:solidFill>
                <a:latin typeface="Arial" charset="0"/>
                <a:ea typeface="Arial" charset="0"/>
                <a:cs typeface="Arial" charset="0"/>
              </a:rPr>
              <a:t>, B. &amp; Showers, B. (1982).  The coaching of teaching. </a:t>
            </a:r>
            <a:r>
              <a:rPr lang="en-US" i="1" dirty="0">
                <a:solidFill>
                  <a:srgbClr val="00703C"/>
                </a:solidFill>
                <a:latin typeface="Arial" charset="0"/>
                <a:ea typeface="Arial" charset="0"/>
                <a:cs typeface="Arial" charset="0"/>
              </a:rPr>
              <a:t>Educational </a:t>
            </a:r>
            <a:r>
              <a:rPr lang="en-US" i="1" dirty="0" smtClean="0">
                <a:solidFill>
                  <a:srgbClr val="00703C"/>
                </a:solidFill>
                <a:latin typeface="Arial" charset="0"/>
                <a:ea typeface="Arial" charset="0"/>
                <a:cs typeface="Arial" charset="0"/>
              </a:rPr>
              <a:t>Leadership</a:t>
            </a:r>
            <a:r>
              <a:rPr lang="en-US" i="1" dirty="0">
                <a:solidFill>
                  <a:srgbClr val="00703C"/>
                </a:solidFill>
                <a:latin typeface="Arial" charset="0"/>
                <a:ea typeface="Arial" charset="0"/>
                <a:cs typeface="Arial" charset="0"/>
              </a:rPr>
              <a:t>. 40, </a:t>
            </a:r>
            <a:r>
              <a:rPr lang="en-US" dirty="0">
                <a:solidFill>
                  <a:srgbClr val="00703C"/>
                </a:solidFill>
                <a:latin typeface="Arial" charset="0"/>
                <a:ea typeface="Arial" charset="0"/>
                <a:cs typeface="Arial" charset="0"/>
              </a:rPr>
              <a:t>4-10.</a:t>
            </a:r>
          </a:p>
          <a:p>
            <a:pPr marL="0" lvl="0" indent="0" eaLnBrk="0" fontAlgn="base" hangingPunct="0">
              <a:lnSpc>
                <a:spcPct val="100000"/>
              </a:lnSpc>
              <a:spcBef>
                <a:spcPct val="0"/>
              </a:spcBef>
              <a:spcAft>
                <a:spcPct val="0"/>
              </a:spcAft>
              <a:buNone/>
            </a:pPr>
            <a:endParaRPr lang="en-US" altLang="en-US" dirty="0">
              <a:latin typeface="Arial" charset="0"/>
            </a:endParaRPr>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926" y="5292626"/>
            <a:ext cx="2766243" cy="1218339"/>
          </a:xfrm>
          <a:prstGeom prst="rect">
            <a:avLst/>
          </a:prstGeom>
          <a:noFill/>
          <a:ln>
            <a:noFill/>
          </a:ln>
        </p:spPr>
      </p:pic>
      <p:cxnSp>
        <p:nvCxnSpPr>
          <p:cNvPr id="5" name="Straight Connector 4"/>
          <p:cNvCxnSpPr/>
          <p:nvPr/>
        </p:nvCxnSpPr>
        <p:spPr>
          <a:xfrm>
            <a:off x="261257" y="6509377"/>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21881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703C"/>
                </a:solidFill>
                <a:latin typeface="Arial" charset="0"/>
                <a:ea typeface="Arial" charset="0"/>
                <a:cs typeface="Arial" charset="0"/>
              </a:rPr>
              <a:t>References</a:t>
            </a:r>
            <a:br>
              <a:rPr lang="en-US" b="1" dirty="0" smtClean="0">
                <a:solidFill>
                  <a:srgbClr val="00703C"/>
                </a:solidFill>
                <a:latin typeface="Arial" charset="0"/>
                <a:ea typeface="Arial" charset="0"/>
                <a:cs typeface="Arial" charset="0"/>
              </a:rPr>
            </a:br>
            <a:r>
              <a:rPr lang="en-US" b="1" dirty="0">
                <a:solidFill>
                  <a:srgbClr val="00703C"/>
                </a:solidFill>
                <a:latin typeface="Arial" charset="0"/>
                <a:ea typeface="Arial" charset="0"/>
                <a:cs typeface="Arial" charset="0"/>
              </a:rPr>
              <a:t/>
            </a:r>
            <a:br>
              <a:rPr lang="en-US" b="1" dirty="0">
                <a:solidFill>
                  <a:srgbClr val="00703C"/>
                </a:solidFill>
                <a:latin typeface="Arial" charset="0"/>
                <a:ea typeface="Arial" charset="0"/>
                <a:cs typeface="Arial" charset="0"/>
              </a:rPr>
            </a:br>
            <a:r>
              <a:rPr lang="en-US" b="1" dirty="0" smtClean="0">
                <a:solidFill>
                  <a:srgbClr val="00703C"/>
                </a:solidFill>
                <a:latin typeface="Arial" charset="0"/>
                <a:ea typeface="Arial" charset="0"/>
                <a:cs typeface="Arial" charset="0"/>
              </a:rPr>
              <a:t> </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838200" y="866274"/>
            <a:ext cx="10515600" cy="5310689"/>
          </a:xfrm>
        </p:spPr>
        <p:txBody>
          <a:bodyPr>
            <a:normAutofit/>
          </a:bodyPr>
          <a:lstStyle/>
          <a:p>
            <a:pPr marL="0" indent="0">
              <a:buNone/>
            </a:pPr>
            <a:r>
              <a:rPr lang="en-US" dirty="0" err="1">
                <a:solidFill>
                  <a:srgbClr val="00703C"/>
                </a:solidFill>
              </a:rPr>
              <a:t>Kretlow</a:t>
            </a:r>
            <a:r>
              <a:rPr lang="en-US" dirty="0">
                <a:solidFill>
                  <a:srgbClr val="00703C"/>
                </a:solidFill>
              </a:rPr>
              <a:t>, A.G. &amp; Bartholomew, C.C. (2010).  Using coaching to improve the fidelity of evidence-based practices: A review of studies.  </a:t>
            </a:r>
            <a:r>
              <a:rPr lang="en-US" i="1" dirty="0">
                <a:solidFill>
                  <a:srgbClr val="00703C"/>
                </a:solidFill>
              </a:rPr>
              <a:t>Teacher Education and Special Education, 33</a:t>
            </a:r>
            <a:r>
              <a:rPr lang="en-US" dirty="0">
                <a:solidFill>
                  <a:srgbClr val="00703C"/>
                </a:solidFill>
              </a:rPr>
              <a:t>(4), 279 – 299.</a:t>
            </a:r>
            <a:endParaRPr lang="en-US" dirty="0" smtClean="0">
              <a:solidFill>
                <a:srgbClr val="00703C"/>
              </a:solidFill>
            </a:endParaRPr>
          </a:p>
          <a:p>
            <a:pPr marL="0" indent="0">
              <a:buNone/>
            </a:pPr>
            <a:endParaRPr lang="en-US" dirty="0">
              <a:solidFill>
                <a:srgbClr val="00703C"/>
              </a:solidFill>
            </a:endParaRPr>
          </a:p>
          <a:p>
            <a:pPr marL="0" indent="0">
              <a:buNone/>
            </a:pPr>
            <a:r>
              <a:rPr lang="en-US" dirty="0" smtClean="0">
                <a:solidFill>
                  <a:srgbClr val="00703C"/>
                </a:solidFill>
              </a:rPr>
              <a:t>Marzano</a:t>
            </a:r>
            <a:r>
              <a:rPr lang="en-US" dirty="0">
                <a:solidFill>
                  <a:srgbClr val="00703C"/>
                </a:solidFill>
              </a:rPr>
              <a:t>, R. J., &amp; Simms, J. A. (2013). </a:t>
            </a:r>
            <a:r>
              <a:rPr lang="en-US" i="1" dirty="0">
                <a:solidFill>
                  <a:srgbClr val="00703C"/>
                </a:solidFill>
              </a:rPr>
              <a:t>Coaching classroom instruction.</a:t>
            </a:r>
            <a:r>
              <a:rPr lang="en-US" dirty="0">
                <a:solidFill>
                  <a:srgbClr val="00703C"/>
                </a:solidFill>
              </a:rPr>
              <a:t> Bloomington, </a:t>
            </a:r>
            <a:r>
              <a:rPr lang="en-US" dirty="0" smtClean="0">
                <a:solidFill>
                  <a:srgbClr val="00703C"/>
                </a:solidFill>
              </a:rPr>
              <a:t>IN</a:t>
            </a:r>
            <a:r>
              <a:rPr lang="en-US" dirty="0">
                <a:solidFill>
                  <a:srgbClr val="00703C"/>
                </a:solidFill>
              </a:rPr>
              <a:t>: </a:t>
            </a:r>
            <a:r>
              <a:rPr lang="en-US" dirty="0" smtClean="0">
                <a:solidFill>
                  <a:srgbClr val="00703C"/>
                </a:solidFill>
              </a:rPr>
              <a:t>Marzano </a:t>
            </a:r>
            <a:r>
              <a:rPr lang="en-US" dirty="0">
                <a:solidFill>
                  <a:srgbClr val="00703C"/>
                </a:solidFill>
              </a:rPr>
              <a:t>Research Laboratory</a:t>
            </a:r>
            <a:r>
              <a:rPr lang="en-US" dirty="0" smtClean="0">
                <a:solidFill>
                  <a:srgbClr val="00703C"/>
                </a:solidFill>
              </a:rPr>
              <a:t>.</a:t>
            </a:r>
          </a:p>
          <a:p>
            <a:pPr marL="0" indent="0">
              <a:buNone/>
            </a:pPr>
            <a:endParaRPr lang="en-US" dirty="0" smtClean="0">
              <a:solidFill>
                <a:srgbClr val="00703C"/>
              </a:solidFill>
            </a:endParaRPr>
          </a:p>
          <a:p>
            <a:pPr marL="0" indent="0">
              <a:buNone/>
            </a:pPr>
            <a:endParaRPr lang="en-US" dirty="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6926" y="5292626"/>
            <a:ext cx="2766243" cy="1218339"/>
          </a:xfrm>
          <a:prstGeom prst="rect">
            <a:avLst/>
          </a:prstGeom>
          <a:noFill/>
          <a:ln>
            <a:noFill/>
          </a:ln>
        </p:spPr>
      </p:pic>
      <p:cxnSp>
        <p:nvCxnSpPr>
          <p:cNvPr id="5" name="Straight Connector 4"/>
          <p:cNvCxnSpPr/>
          <p:nvPr/>
        </p:nvCxnSpPr>
        <p:spPr>
          <a:xfrm>
            <a:off x="261257" y="6509377"/>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77326" y="4118236"/>
            <a:ext cx="8229600" cy="954107"/>
          </a:xfrm>
          <a:prstGeom prst="rect">
            <a:avLst/>
          </a:prstGeom>
          <a:noFill/>
        </p:spPr>
        <p:txBody>
          <a:bodyPr wrap="square" rtlCol="0">
            <a:spAutoFit/>
          </a:bodyPr>
          <a:lstStyle/>
          <a:p>
            <a:r>
              <a:rPr lang="en-US" sz="2800" dirty="0">
                <a:solidFill>
                  <a:srgbClr val="00703C"/>
                </a:solidFill>
                <a:latin typeface="Arial" charset="0"/>
                <a:ea typeface="Arial" charset="0"/>
                <a:cs typeface="Arial" charset="0"/>
              </a:rPr>
              <a:t>www.nps.k12.nj.us/.../</a:t>
            </a:r>
            <a:r>
              <a:rPr lang="en-US" sz="2800" dirty="0" err="1">
                <a:solidFill>
                  <a:srgbClr val="00703C"/>
                </a:solidFill>
                <a:latin typeface="Arial" charset="0"/>
                <a:ea typeface="Arial" charset="0"/>
                <a:cs typeface="Arial" charset="0"/>
              </a:rPr>
              <a:t>HighInferencevsLowInferenceObservationExamples-moduleins</a:t>
            </a:r>
            <a:r>
              <a:rPr lang="en-US" sz="2800" dirty="0">
                <a:solidFill>
                  <a:srgbClr val="00703C"/>
                </a:solidFill>
                <a:latin typeface="Arial" charset="0"/>
                <a:ea typeface="Arial" charset="0"/>
                <a:cs typeface="Arial" charset="0"/>
              </a:rPr>
              <a:t>...</a:t>
            </a:r>
          </a:p>
        </p:txBody>
      </p:sp>
    </p:spTree>
    <p:extLst>
      <p:ext uri="{BB962C8B-B14F-4D97-AF65-F5344CB8AC3E}">
        <p14:creationId xmlns:p14="http://schemas.microsoft.com/office/powerpoint/2010/main" val="12604015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641" y="1168688"/>
            <a:ext cx="11663686" cy="1325563"/>
          </a:xfrm>
        </p:spPr>
        <p:txBody>
          <a:bodyPr>
            <a:normAutofit fontScale="90000"/>
          </a:bodyPr>
          <a:lstStyle/>
          <a:p>
            <a:r>
              <a:rPr lang="en-US" sz="5400" dirty="0">
                <a:solidFill>
                  <a:srgbClr val="00703C"/>
                </a:solidFill>
                <a:latin typeface="Arial" charset="0"/>
                <a:ea typeface="Arial" charset="0"/>
                <a:cs typeface="Arial" charset="0"/>
              </a:rPr>
              <a:t>Yes, </a:t>
            </a:r>
            <a:r>
              <a:rPr lang="en-US" sz="5400" b="1" i="1" u="sng" dirty="0">
                <a:solidFill>
                  <a:srgbClr val="00703C"/>
                </a:solidFill>
                <a:latin typeface="Arial" charset="0"/>
                <a:ea typeface="Arial" charset="0"/>
                <a:cs typeface="Arial" charset="0"/>
              </a:rPr>
              <a:t>but</a:t>
            </a:r>
            <a:r>
              <a:rPr lang="en-US" sz="5400" dirty="0">
                <a:solidFill>
                  <a:srgbClr val="00703C"/>
                </a:solidFill>
                <a:latin typeface="Arial" charset="0"/>
                <a:ea typeface="Arial" charset="0"/>
                <a:cs typeface="Arial" charset="0"/>
              </a:rPr>
              <a:t> will it be disruptive or intrusive?</a:t>
            </a:r>
            <a:r>
              <a:rPr lang="en-US" dirty="0"/>
              <a:t/>
            </a:r>
            <a:br>
              <a:rPr lang="en-US" dirty="0"/>
            </a:b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0088" y="5180425"/>
            <a:ext cx="3306115" cy="1456115"/>
          </a:xfrm>
          <a:prstGeom prst="rect">
            <a:avLst/>
          </a:prstGeom>
          <a:noFill/>
          <a:ln>
            <a:noFill/>
          </a:ln>
        </p:spPr>
      </p:pic>
      <p:cxnSp>
        <p:nvCxnSpPr>
          <p:cNvPr id="5" name="Straight Connector 4"/>
          <p:cNvCxnSpPr/>
          <p:nvPr/>
        </p:nvCxnSpPr>
        <p:spPr>
          <a:xfrm>
            <a:off x="306641" y="6593389"/>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5680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220" y="0"/>
            <a:ext cx="10515600" cy="1325563"/>
          </a:xfrm>
        </p:spPr>
        <p:txBody>
          <a:bodyPr/>
          <a:lstStyle/>
          <a:p>
            <a:r>
              <a:rPr lang="en-US" b="1" dirty="0" smtClean="0">
                <a:solidFill>
                  <a:srgbClr val="00703C"/>
                </a:solidFill>
                <a:latin typeface="Arial" charset="0"/>
                <a:ea typeface="Arial" charset="0"/>
                <a:cs typeface="Arial" charset="0"/>
              </a:rPr>
              <a:t>Social Validity: Rude? Distracting?</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p:txBody>
          <a:bodyPr/>
          <a:lstStyle/>
          <a:p>
            <a:r>
              <a:rPr lang="en-US" dirty="0">
                <a:solidFill>
                  <a:srgbClr val="00703C"/>
                </a:solidFill>
                <a:latin typeface="Arial" charset="0"/>
                <a:ea typeface="Arial" charset="0"/>
                <a:cs typeface="Arial" charset="0"/>
              </a:rPr>
              <a:t>VIDEO </a:t>
            </a:r>
            <a:r>
              <a:rPr lang="en-US" dirty="0" smtClean="0">
                <a:solidFill>
                  <a:srgbClr val="00703C"/>
                </a:solidFill>
                <a:latin typeface="Arial" charset="0"/>
                <a:ea typeface="Arial" charset="0"/>
                <a:cs typeface="Arial" charset="0"/>
              </a:rPr>
              <a:t>CLIP</a:t>
            </a:r>
            <a:endParaRPr lang="en-US" dirty="0">
              <a:solidFill>
                <a:srgbClr val="00703C"/>
              </a:solidFill>
              <a:latin typeface="Arial" charset="0"/>
              <a:ea typeface="Arial" charset="0"/>
              <a:cs typeface="Arial" charset="0"/>
            </a:endParaRPr>
          </a:p>
        </p:txBody>
      </p:sp>
    </p:spTree>
    <p:extLst>
      <p:ext uri="{BB962C8B-B14F-4D97-AF65-F5344CB8AC3E}">
        <p14:creationId xmlns:p14="http://schemas.microsoft.com/office/powerpoint/2010/main" val="1806531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2650"/>
            <a:ext cx="10515600" cy="1325563"/>
          </a:xfrm>
        </p:spPr>
        <p:txBody>
          <a:bodyPr>
            <a:normAutofit/>
          </a:bodyPr>
          <a:lstStyle/>
          <a:p>
            <a:r>
              <a:rPr lang="en-US" b="1" dirty="0" smtClean="0">
                <a:solidFill>
                  <a:srgbClr val="00703C"/>
                </a:solidFill>
                <a:latin typeface="Arial" charset="0"/>
                <a:ea typeface="Arial" charset="0"/>
                <a:cs typeface="Arial" charset="0"/>
              </a:rPr>
              <a:t>More on Social Validity</a:t>
            </a:r>
            <a:endParaRPr lang="en-US" b="1" dirty="0">
              <a:solidFill>
                <a:srgbClr val="00703C"/>
              </a:solidFill>
              <a:latin typeface="Arial" charset="0"/>
              <a:ea typeface="Arial" charset="0"/>
              <a:cs typeface="Arial" charset="0"/>
            </a:endParaRPr>
          </a:p>
        </p:txBody>
      </p:sp>
      <p:sp>
        <p:nvSpPr>
          <p:cNvPr id="4" name="Title 1"/>
          <p:cNvSpPr>
            <a:spLocks noGrp="1"/>
          </p:cNvSpPr>
          <p:nvPr>
            <p:ph idx="1"/>
          </p:nvPr>
        </p:nvSpPr>
        <p:spPr>
          <a:xfrm>
            <a:off x="838200" y="1458213"/>
            <a:ext cx="10515600" cy="5164137"/>
          </a:xfrm>
        </p:spPr>
        <p:txBody>
          <a:bodyPr>
            <a:normAutofit fontScale="97500"/>
          </a:bodyPr>
          <a:lstStyle/>
          <a:p>
            <a:pPr marL="0" indent="0" eaLnBrk="0" hangingPunct="0">
              <a:buNone/>
            </a:pPr>
            <a:r>
              <a:rPr lang="en-US" sz="3200" i="1" dirty="0" smtClean="0">
                <a:solidFill>
                  <a:srgbClr val="00703C"/>
                </a:solidFill>
                <a:latin typeface="Arial"/>
                <a:cs typeface="Arial"/>
              </a:rPr>
              <a:t>“In my past experience, a professor would come out to the classroom and observe a lesson and then provide feedback after the lesson. While this was helpful when planning future lessons, it did nothing for the lesson I had completed. The idea that I could receive coaching to implement strategies in the moment was encouraging. I can take the strategies and tips the professor has given me and apply them right then as if I had planned it… As with sports, coaching is crucial to become better and more efficient at what you do -- this immediate play-by-play coaching is awesome.”</a:t>
            </a:r>
            <a:r>
              <a:rPr lang="en-US" sz="3200" i="1" dirty="0">
                <a:solidFill>
                  <a:srgbClr val="00703C"/>
                </a:solidFill>
                <a:latin typeface="Arial"/>
                <a:cs typeface="Arial"/>
              </a:rPr>
              <a:t> </a:t>
            </a:r>
            <a:r>
              <a:rPr lang="en-US" sz="3200" i="1" dirty="0" smtClean="0">
                <a:solidFill>
                  <a:srgbClr val="00703C"/>
                </a:solidFill>
                <a:latin typeface="Arial"/>
                <a:cs typeface="Arial"/>
              </a:rPr>
              <a:t>  --University ABC Student</a:t>
            </a:r>
            <a:endParaRPr lang="en-US" sz="3200" dirty="0">
              <a:solidFill>
                <a:srgbClr val="00703C"/>
              </a:solidFill>
            </a:endParaRPr>
          </a:p>
        </p:txBody>
      </p:sp>
    </p:spTree>
    <p:extLst>
      <p:ext uri="{BB962C8B-B14F-4D97-AF65-F5344CB8AC3E}">
        <p14:creationId xmlns:p14="http://schemas.microsoft.com/office/powerpoint/2010/main" val="20410304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441" y="0"/>
            <a:ext cx="10811359" cy="1325563"/>
          </a:xfrm>
        </p:spPr>
        <p:txBody>
          <a:bodyPr/>
          <a:lstStyle/>
          <a:p>
            <a:r>
              <a:rPr lang="en-US" b="1" dirty="0" smtClean="0">
                <a:solidFill>
                  <a:srgbClr val="00703C"/>
                </a:solidFill>
                <a:latin typeface="Arial" charset="0"/>
                <a:ea typeface="Arial" charset="0"/>
                <a:cs typeface="Arial" charset="0"/>
              </a:rPr>
              <a:t>Even More </a:t>
            </a:r>
            <a:r>
              <a:rPr lang="en-US" b="1" dirty="0">
                <a:solidFill>
                  <a:srgbClr val="00703C"/>
                </a:solidFill>
                <a:latin typeface="Arial" charset="0"/>
                <a:ea typeface="Arial" charset="0"/>
                <a:cs typeface="Arial" charset="0"/>
              </a:rPr>
              <a:t>on Social Validity</a:t>
            </a:r>
            <a:endParaRPr lang="en-US" dirty="0"/>
          </a:p>
        </p:txBody>
      </p:sp>
      <p:sp>
        <p:nvSpPr>
          <p:cNvPr id="3" name="Content Placeholder 2"/>
          <p:cNvSpPr>
            <a:spLocks noGrp="1"/>
          </p:cNvSpPr>
          <p:nvPr>
            <p:ph idx="1"/>
          </p:nvPr>
        </p:nvSpPr>
        <p:spPr>
          <a:xfrm>
            <a:off x="542441" y="1208868"/>
            <a:ext cx="11127783" cy="5501898"/>
          </a:xfrm>
        </p:spPr>
        <p:txBody>
          <a:bodyPr>
            <a:normAutofit/>
          </a:bodyPr>
          <a:lstStyle/>
          <a:p>
            <a:pPr marL="0" indent="0">
              <a:buNone/>
            </a:pPr>
            <a:r>
              <a:rPr lang="en-US" i="1" dirty="0">
                <a:solidFill>
                  <a:srgbClr val="00703C"/>
                </a:solidFill>
              </a:rPr>
              <a:t>"Yesterday I had a chance to test the bug in the ear program. Being the first student to try this new technology at </a:t>
            </a:r>
            <a:r>
              <a:rPr lang="en-US" i="1" dirty="0" smtClean="0">
                <a:solidFill>
                  <a:srgbClr val="00703C"/>
                </a:solidFill>
              </a:rPr>
              <a:t>University of XYZ </a:t>
            </a:r>
            <a:r>
              <a:rPr lang="en-US" i="1" dirty="0">
                <a:solidFill>
                  <a:srgbClr val="00703C"/>
                </a:solidFill>
              </a:rPr>
              <a:t>I was a little nervous…The children were very interested why I needed a microphone in my ear … The ability to get the feedback instantly from my professors was great. I felt like it was much more efficient to have them tell me things right away, compared to after my hours are already completed, and meeting with them at a later date. I learned so much more than in my other placements.</a:t>
            </a:r>
            <a:br>
              <a:rPr lang="en-US" i="1" dirty="0">
                <a:solidFill>
                  <a:srgbClr val="00703C"/>
                </a:solidFill>
              </a:rPr>
            </a:br>
            <a:r>
              <a:rPr lang="en-US" i="1" dirty="0">
                <a:solidFill>
                  <a:srgbClr val="00703C"/>
                </a:solidFill>
              </a:rPr>
              <a:t/>
            </a:r>
            <a:br>
              <a:rPr lang="en-US" i="1" dirty="0">
                <a:solidFill>
                  <a:srgbClr val="00703C"/>
                </a:solidFill>
              </a:rPr>
            </a:br>
            <a:r>
              <a:rPr lang="en-US" i="1" dirty="0">
                <a:solidFill>
                  <a:srgbClr val="00703C"/>
                </a:solidFill>
              </a:rPr>
              <a:t>Overall my first experience with the blue tooth was great. I believe it will be a great tool in the future to get student teachers their feedback in the quickest way possible and be minimally distracting to the classroom environment</a:t>
            </a:r>
            <a:r>
              <a:rPr lang="en-US" i="1" dirty="0" smtClean="0">
                <a:solidFill>
                  <a:srgbClr val="00703C"/>
                </a:solidFill>
              </a:rPr>
              <a:t>.”</a:t>
            </a:r>
            <a:r>
              <a:rPr lang="en-US" dirty="0" smtClean="0">
                <a:solidFill>
                  <a:srgbClr val="00703C"/>
                </a:solidFill>
              </a:rPr>
              <a:t> </a:t>
            </a:r>
            <a:r>
              <a:rPr lang="en-US" i="1" dirty="0" smtClean="0">
                <a:solidFill>
                  <a:srgbClr val="00703C"/>
                </a:solidFill>
                <a:latin typeface="Arial"/>
                <a:cs typeface="Arial"/>
              </a:rPr>
              <a:t>--University of XYZ </a:t>
            </a:r>
            <a:r>
              <a:rPr lang="en-US" i="1" dirty="0">
                <a:solidFill>
                  <a:srgbClr val="00703C"/>
                </a:solidFill>
                <a:latin typeface="Arial"/>
                <a:cs typeface="Arial"/>
              </a:rPr>
              <a:t>Student</a:t>
            </a:r>
            <a:endParaRPr lang="en-US" dirty="0">
              <a:solidFill>
                <a:srgbClr val="00703C"/>
              </a:solidFill>
            </a:endParaRPr>
          </a:p>
        </p:txBody>
      </p:sp>
    </p:spTree>
    <p:extLst>
      <p:ext uri="{BB962C8B-B14F-4D97-AF65-F5344CB8AC3E}">
        <p14:creationId xmlns:p14="http://schemas.microsoft.com/office/powerpoint/2010/main" val="2121823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Still More Social Validity</a:t>
            </a:r>
            <a:endParaRPr lang="en-US" b="1" dirty="0">
              <a:solidFill>
                <a:srgbClr val="00703C"/>
              </a:solidFill>
              <a:latin typeface="Arial" charset="0"/>
              <a:ea typeface="Arial" charset="0"/>
              <a:cs typeface="Arial" charset="0"/>
            </a:endParaRPr>
          </a:p>
        </p:txBody>
      </p:sp>
      <p:cxnSp>
        <p:nvCxnSpPr>
          <p:cNvPr id="5" name="Straight Connector 4"/>
          <p:cNvCxnSpPr/>
          <p:nvPr/>
        </p:nvCxnSpPr>
        <p:spPr>
          <a:xfrm>
            <a:off x="306641" y="6593389"/>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1579" y="5673954"/>
            <a:ext cx="2284167" cy="1006018"/>
          </a:xfrm>
          <a:prstGeom prst="rect">
            <a:avLst/>
          </a:prstGeom>
          <a:noFill/>
          <a:ln>
            <a:noFill/>
          </a:ln>
        </p:spPr>
      </p:pic>
      <p:sp>
        <p:nvSpPr>
          <p:cNvPr id="3" name="Content Placeholder 2"/>
          <p:cNvSpPr>
            <a:spLocks noGrp="1"/>
          </p:cNvSpPr>
          <p:nvPr>
            <p:ph idx="1"/>
          </p:nvPr>
        </p:nvSpPr>
        <p:spPr/>
        <p:txBody>
          <a:bodyPr/>
          <a:lstStyle/>
          <a:p>
            <a:r>
              <a:rPr lang="en-US" dirty="0">
                <a:solidFill>
                  <a:srgbClr val="00703C"/>
                </a:solidFill>
                <a:latin typeface="Arial" charset="0"/>
                <a:ea typeface="Arial" charset="0"/>
                <a:cs typeface="Arial" charset="0"/>
              </a:rPr>
              <a:t>VIDEO </a:t>
            </a:r>
            <a:r>
              <a:rPr lang="en-US" dirty="0" smtClean="0">
                <a:solidFill>
                  <a:srgbClr val="00703C"/>
                </a:solidFill>
                <a:latin typeface="Arial" charset="0"/>
                <a:ea typeface="Arial" charset="0"/>
                <a:cs typeface="Arial" charset="0"/>
              </a:rPr>
              <a:t>CLIP</a:t>
            </a:r>
            <a:endParaRPr lang="en-US" dirty="0">
              <a:solidFill>
                <a:srgbClr val="00703C"/>
              </a:solidFill>
              <a:latin typeface="Arial" charset="0"/>
              <a:ea typeface="Arial" charset="0"/>
              <a:cs typeface="Arial" charset="0"/>
            </a:endParaRPr>
          </a:p>
        </p:txBody>
      </p:sp>
    </p:spTree>
    <p:extLst>
      <p:ext uri="{BB962C8B-B14F-4D97-AF65-F5344CB8AC3E}">
        <p14:creationId xmlns:p14="http://schemas.microsoft.com/office/powerpoint/2010/main" val="14361898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00703C"/>
                </a:solidFill>
                <a:latin typeface="Arial" charset="0"/>
                <a:ea typeface="Arial" charset="0"/>
                <a:cs typeface="Arial" charset="0"/>
              </a:rPr>
              <a:t>Okay, so how </a:t>
            </a:r>
            <a:r>
              <a:rPr lang="en-US" sz="4800" b="1" dirty="0">
                <a:solidFill>
                  <a:srgbClr val="00703C"/>
                </a:solidFill>
                <a:latin typeface="Arial" charset="0"/>
                <a:ea typeface="Arial" charset="0"/>
                <a:cs typeface="Arial" charset="0"/>
              </a:rPr>
              <a:t>d</a:t>
            </a:r>
            <a:r>
              <a:rPr lang="en-US" sz="4800" b="1" dirty="0" smtClean="0">
                <a:solidFill>
                  <a:srgbClr val="00703C"/>
                </a:solidFill>
                <a:latin typeface="Arial" charset="0"/>
                <a:ea typeface="Arial" charset="0"/>
                <a:cs typeface="Arial" charset="0"/>
              </a:rPr>
              <a:t>o </a:t>
            </a:r>
            <a:r>
              <a:rPr lang="en-US" sz="4800" b="1" dirty="0">
                <a:solidFill>
                  <a:srgbClr val="00703C"/>
                </a:solidFill>
                <a:latin typeface="Arial" charset="0"/>
                <a:ea typeface="Arial" charset="0"/>
                <a:cs typeface="Arial" charset="0"/>
              </a:rPr>
              <a:t>w</a:t>
            </a:r>
            <a:r>
              <a:rPr lang="en-US" sz="4800" b="1" dirty="0" smtClean="0">
                <a:solidFill>
                  <a:srgbClr val="00703C"/>
                </a:solidFill>
                <a:latin typeface="Arial" charset="0"/>
                <a:ea typeface="Arial" charset="0"/>
                <a:cs typeface="Arial" charset="0"/>
              </a:rPr>
              <a:t>e </a:t>
            </a:r>
            <a:r>
              <a:rPr lang="en-US" sz="4800" b="1" dirty="0">
                <a:solidFill>
                  <a:srgbClr val="00703C"/>
                </a:solidFill>
                <a:latin typeface="Arial" charset="0"/>
                <a:ea typeface="Arial" charset="0"/>
                <a:cs typeface="Arial" charset="0"/>
              </a:rPr>
              <a:t>g</a:t>
            </a:r>
            <a:r>
              <a:rPr lang="en-US" sz="4800" b="1" dirty="0" smtClean="0">
                <a:solidFill>
                  <a:srgbClr val="00703C"/>
                </a:solidFill>
                <a:latin typeface="Arial" charset="0"/>
                <a:ea typeface="Arial" charset="0"/>
                <a:cs typeface="Arial" charset="0"/>
              </a:rPr>
              <a:t>et </a:t>
            </a:r>
            <a:r>
              <a:rPr lang="en-US" sz="4800" b="1" dirty="0">
                <a:solidFill>
                  <a:srgbClr val="00703C"/>
                </a:solidFill>
                <a:latin typeface="Arial" charset="0"/>
                <a:ea typeface="Arial" charset="0"/>
                <a:cs typeface="Arial" charset="0"/>
              </a:rPr>
              <a:t>t</a:t>
            </a:r>
            <a:r>
              <a:rPr lang="en-US" sz="4800" b="1" dirty="0" smtClean="0">
                <a:solidFill>
                  <a:srgbClr val="00703C"/>
                </a:solidFill>
                <a:latin typeface="Arial" charset="0"/>
                <a:ea typeface="Arial" charset="0"/>
                <a:cs typeface="Arial" charset="0"/>
              </a:rPr>
              <a:t>here?</a:t>
            </a:r>
            <a:endParaRPr lang="en-US" sz="4800" dirty="0"/>
          </a:p>
        </p:txBody>
      </p:sp>
      <p:sp>
        <p:nvSpPr>
          <p:cNvPr id="3" name="Content Placeholder 2"/>
          <p:cNvSpPr>
            <a:spLocks noGrp="1"/>
          </p:cNvSpPr>
          <p:nvPr>
            <p:ph idx="1"/>
          </p:nvPr>
        </p:nvSpPr>
        <p:spPr/>
        <p:txBody>
          <a:bodyPr>
            <a:normAutofit/>
          </a:bodyPr>
          <a:lstStyle/>
          <a:p>
            <a:r>
              <a:rPr lang="en-US" sz="4000" dirty="0" smtClean="0">
                <a:solidFill>
                  <a:srgbClr val="00703C"/>
                </a:solidFill>
                <a:latin typeface="Arial" charset="0"/>
                <a:ea typeface="Arial" charset="0"/>
                <a:cs typeface="Arial" charset="0"/>
              </a:rPr>
              <a:t>This is Day 3, we need a coaching model! </a:t>
            </a:r>
            <a:endParaRPr lang="en-US" sz="4000" dirty="0">
              <a:solidFill>
                <a:srgbClr val="00703C"/>
              </a:solidFill>
              <a:latin typeface="Arial" charset="0"/>
              <a:ea typeface="Arial" charset="0"/>
              <a:cs typeface="Arial"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0088" y="5180425"/>
            <a:ext cx="3306115" cy="1456115"/>
          </a:xfrm>
          <a:prstGeom prst="rect">
            <a:avLst/>
          </a:prstGeom>
          <a:noFill/>
          <a:ln>
            <a:noFill/>
          </a:ln>
        </p:spPr>
      </p:pic>
      <p:cxnSp>
        <p:nvCxnSpPr>
          <p:cNvPr id="5" name="Straight Connector 4"/>
          <p:cNvCxnSpPr/>
          <p:nvPr/>
        </p:nvCxnSpPr>
        <p:spPr>
          <a:xfrm>
            <a:off x="306641" y="6593389"/>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86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95" y="248912"/>
            <a:ext cx="10515600" cy="1325563"/>
          </a:xfrm>
        </p:spPr>
        <p:txBody>
          <a:bodyPr/>
          <a:lstStyle/>
          <a:p>
            <a:r>
              <a:rPr lang="en-US" b="1" dirty="0" smtClean="0">
                <a:solidFill>
                  <a:srgbClr val="00703C"/>
                </a:solidFill>
                <a:latin typeface="Arial" charset="0"/>
                <a:ea typeface="Arial" charset="0"/>
                <a:cs typeface="Arial" charset="0"/>
              </a:rPr>
              <a:t>____</a:t>
            </a:r>
            <a:r>
              <a:rPr lang="en-US" b="1" u="sng" dirty="0" smtClean="0">
                <a:solidFill>
                  <a:srgbClr val="00703C"/>
                </a:solidFill>
                <a:latin typeface="Arial" charset="0"/>
                <a:ea typeface="Arial" charset="0"/>
                <a:cs typeface="Arial" charset="0"/>
              </a:rPr>
              <a:t>_?</a:t>
            </a:r>
            <a:r>
              <a:rPr lang="en-US" b="1" dirty="0" smtClean="0">
                <a:solidFill>
                  <a:srgbClr val="00703C"/>
                </a:solidFill>
                <a:latin typeface="Arial" charset="0"/>
                <a:ea typeface="Arial" charset="0"/>
                <a:cs typeface="Arial" charset="0"/>
              </a:rPr>
              <a:t>____ Coaching</a:t>
            </a:r>
            <a:endParaRPr lang="en-US" b="1" dirty="0">
              <a:solidFill>
                <a:srgbClr val="00703C"/>
              </a:solidFill>
              <a:latin typeface="Arial" charset="0"/>
              <a:ea typeface="Arial" charset="0"/>
              <a:cs typeface="Arial" charset="0"/>
            </a:endParaRPr>
          </a:p>
        </p:txBody>
      </p:sp>
      <p:pic>
        <p:nvPicPr>
          <p:cNvPr id="5" name="Content Placeholder 3"/>
          <p:cNvPicPr>
            <a:picLocks noChangeAspect="1"/>
          </p:cNvPicPr>
          <p:nvPr/>
        </p:nvPicPr>
        <p:blipFill>
          <a:blip r:embed="rId3"/>
          <a:stretch>
            <a:fillRect/>
          </a:stretch>
        </p:blipFill>
        <p:spPr>
          <a:xfrm>
            <a:off x="6888821" y="511444"/>
            <a:ext cx="4812930" cy="479901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6275" y="5503722"/>
            <a:ext cx="2766243" cy="1218339"/>
          </a:xfrm>
          <a:prstGeom prst="rect">
            <a:avLst/>
          </a:prstGeom>
          <a:noFill/>
          <a:ln>
            <a:noFill/>
          </a:ln>
        </p:spPr>
      </p:pic>
      <p:cxnSp>
        <p:nvCxnSpPr>
          <p:cNvPr id="7" name="Straight Connector 6"/>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73995" y="5033637"/>
            <a:ext cx="9279079" cy="1477328"/>
          </a:xfrm>
          <a:prstGeom prst="rect">
            <a:avLst/>
          </a:prstGeom>
          <a:noFill/>
        </p:spPr>
        <p:txBody>
          <a:bodyPr wrap="square" rtlCol="0">
            <a:spAutoFit/>
          </a:bodyPr>
          <a:lstStyle/>
          <a:p>
            <a:r>
              <a:rPr lang="en-US" dirty="0" smtClean="0"/>
              <a:t>Image retrieved from: https</a:t>
            </a:r>
            <a:r>
              <a:rPr lang="en-US" dirty="0"/>
              <a:t>://</a:t>
            </a:r>
            <a:r>
              <a:rPr lang="en-US" dirty="0" err="1"/>
              <a:t>www.google.com</a:t>
            </a:r>
            <a:r>
              <a:rPr lang="en-US" dirty="0"/>
              <a:t>/</a:t>
            </a:r>
            <a:r>
              <a:rPr lang="en-US" dirty="0" err="1"/>
              <a:t>search?q</a:t>
            </a:r>
            <a:r>
              <a:rPr lang="en-US" dirty="0"/>
              <a:t>=</a:t>
            </a:r>
            <a:r>
              <a:rPr lang="en-US" dirty="0" err="1"/>
              <a:t>Cognitive+Coaching+website+Costa</a:t>
            </a:r>
            <a:r>
              <a:rPr lang="en-US" dirty="0"/>
              <a:t>+%26+Garmston&amp;rlz=1C5CHFA_enUS697US712&amp;source=</a:t>
            </a:r>
            <a:r>
              <a:rPr lang="en-US" dirty="0" err="1"/>
              <a:t>lnms&amp;tbm</a:t>
            </a:r>
            <a:r>
              <a:rPr lang="en-US" dirty="0"/>
              <a:t>=</a:t>
            </a:r>
            <a:r>
              <a:rPr lang="en-US" dirty="0" err="1"/>
              <a:t>isch&amp;sa</a:t>
            </a:r>
            <a:r>
              <a:rPr lang="en-US" dirty="0"/>
              <a:t>=</a:t>
            </a:r>
            <a:r>
              <a:rPr lang="en-US" dirty="0" err="1"/>
              <a:t>X&amp;ved</a:t>
            </a:r>
            <a:r>
              <a:rPr lang="en-US" dirty="0"/>
              <a:t>=0ahUKEwiZ0vL055DVAhXCRCYKHfPbDm8Q_AUIBigB&amp;biw=1286&amp;bih=729#tbm=</a:t>
            </a:r>
            <a:r>
              <a:rPr lang="en-US" dirty="0" err="1"/>
              <a:t>isch&amp;q</a:t>
            </a:r>
            <a:r>
              <a:rPr lang="en-US" dirty="0"/>
              <a:t>=</a:t>
            </a:r>
            <a:r>
              <a:rPr lang="en-US" dirty="0" err="1"/>
              <a:t>Cognitive+Coaching+Costa</a:t>
            </a:r>
            <a:r>
              <a:rPr lang="en-US" dirty="0"/>
              <a:t>+%26+Garmston&amp;imgrc=</a:t>
            </a:r>
            <a:r>
              <a:rPr lang="en-US" dirty="0" err="1"/>
              <a:t>pIJgwajYKzlGoM</a:t>
            </a:r>
            <a:r>
              <a:rPr lang="en-US" dirty="0"/>
              <a:t>:</a:t>
            </a:r>
          </a:p>
        </p:txBody>
      </p:sp>
    </p:spTree>
    <p:extLst>
      <p:ext uri="{BB962C8B-B14F-4D97-AF65-F5344CB8AC3E}">
        <p14:creationId xmlns:p14="http://schemas.microsoft.com/office/powerpoint/2010/main" val="15802643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540" y="321688"/>
            <a:ext cx="10515600" cy="1325563"/>
          </a:xfrm>
        </p:spPr>
        <p:txBody>
          <a:bodyPr/>
          <a:lstStyle/>
          <a:p>
            <a:r>
              <a:rPr lang="en-US" b="1" dirty="0" smtClean="0">
                <a:solidFill>
                  <a:srgbClr val="00703C"/>
                </a:solidFill>
                <a:latin typeface="Arial" charset="0"/>
                <a:ea typeface="Arial" charset="0"/>
                <a:cs typeface="Arial" charset="0"/>
              </a:rPr>
              <a:t>______</a:t>
            </a:r>
            <a:r>
              <a:rPr lang="en-US" b="1" u="sng" dirty="0" smtClean="0">
                <a:solidFill>
                  <a:srgbClr val="00703C"/>
                </a:solidFill>
                <a:latin typeface="Arial" charset="0"/>
                <a:ea typeface="Arial" charset="0"/>
                <a:cs typeface="Arial" charset="0"/>
              </a:rPr>
              <a:t>?</a:t>
            </a:r>
            <a:r>
              <a:rPr lang="en-US" b="1" dirty="0" smtClean="0">
                <a:solidFill>
                  <a:srgbClr val="00703C"/>
                </a:solidFill>
                <a:latin typeface="Arial" charset="0"/>
                <a:ea typeface="Arial" charset="0"/>
                <a:cs typeface="Arial" charset="0"/>
              </a:rPr>
              <a:t>_____   Coaching</a:t>
            </a:r>
            <a:endParaRPr lang="en-US" b="1" dirty="0">
              <a:solidFill>
                <a:srgbClr val="00703C"/>
              </a:solidFill>
              <a:latin typeface="Arial" charset="0"/>
              <a:ea typeface="Arial" charset="0"/>
              <a:cs typeface="Arial" charset="0"/>
            </a:endParaRPr>
          </a:p>
        </p:txBody>
      </p:sp>
      <p:pic>
        <p:nvPicPr>
          <p:cNvPr id="4" name="Picture 2" descr="mage result for instructional coaching jim kn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086" y="520749"/>
            <a:ext cx="3985432" cy="4595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6275" y="5503722"/>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57200" y="5116392"/>
            <a:ext cx="9360568" cy="1200329"/>
          </a:xfrm>
          <a:prstGeom prst="rect">
            <a:avLst/>
          </a:prstGeom>
          <a:noFill/>
        </p:spPr>
        <p:txBody>
          <a:bodyPr wrap="square" rtlCol="0">
            <a:spAutoFit/>
          </a:bodyPr>
          <a:lstStyle/>
          <a:p>
            <a:r>
              <a:rPr lang="en-US" dirty="0" smtClean="0"/>
              <a:t>Image </a:t>
            </a:r>
            <a:r>
              <a:rPr lang="en-US" dirty="0" err="1" smtClean="0"/>
              <a:t>retreived</a:t>
            </a:r>
            <a:r>
              <a:rPr lang="en-US" dirty="0" smtClean="0"/>
              <a:t> from: https</a:t>
            </a:r>
            <a:r>
              <a:rPr lang="en-US" dirty="0"/>
              <a:t>://</a:t>
            </a:r>
            <a:r>
              <a:rPr lang="en-US" dirty="0" err="1"/>
              <a:t>www.google.com</a:t>
            </a:r>
            <a:r>
              <a:rPr lang="en-US" dirty="0"/>
              <a:t>/</a:t>
            </a:r>
            <a:r>
              <a:rPr lang="en-US" dirty="0" err="1"/>
              <a:t>search?q</a:t>
            </a:r>
            <a:r>
              <a:rPr lang="en-US" dirty="0"/>
              <a:t>=</a:t>
            </a:r>
            <a:r>
              <a:rPr lang="en-US" dirty="0" err="1"/>
              <a:t>Jim+Knight+coaching&amp;rlz</a:t>
            </a:r>
            <a:r>
              <a:rPr lang="en-US" dirty="0"/>
              <a:t>=1C5CHFA_enUS697US712&amp;source=</a:t>
            </a:r>
            <a:r>
              <a:rPr lang="en-US" dirty="0" err="1"/>
              <a:t>lnms&amp;tbm</a:t>
            </a:r>
            <a:r>
              <a:rPr lang="en-US" dirty="0"/>
              <a:t>=</a:t>
            </a:r>
            <a:r>
              <a:rPr lang="en-US" dirty="0" err="1"/>
              <a:t>isch&amp;sa</a:t>
            </a:r>
            <a:r>
              <a:rPr lang="en-US" dirty="0"/>
              <a:t>=</a:t>
            </a:r>
            <a:r>
              <a:rPr lang="en-US" dirty="0" err="1"/>
              <a:t>X&amp;ved</a:t>
            </a:r>
            <a:r>
              <a:rPr lang="en-US" dirty="0"/>
              <a:t>=0ahUKEwiLr8ff6JDVAhUBNiYKHU4MC3YQ_AUIBygC&amp;biw=1286&amp;bih=729#imgrc=fCiIii6EpSB-BM:</a:t>
            </a:r>
          </a:p>
        </p:txBody>
      </p:sp>
    </p:spTree>
    <p:extLst>
      <p:ext uri="{BB962C8B-B14F-4D97-AF65-F5344CB8AC3E}">
        <p14:creationId xmlns:p14="http://schemas.microsoft.com/office/powerpoint/2010/main" val="12662424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540" y="345670"/>
            <a:ext cx="10515600" cy="1325563"/>
          </a:xfrm>
        </p:spPr>
        <p:txBody>
          <a:bodyPr/>
          <a:lstStyle/>
          <a:p>
            <a:r>
              <a:rPr lang="en-US" b="1" dirty="0" smtClean="0">
                <a:solidFill>
                  <a:srgbClr val="00703C"/>
                </a:solidFill>
                <a:latin typeface="Arial" charset="0"/>
                <a:ea typeface="Arial" charset="0"/>
                <a:cs typeface="Arial" charset="0"/>
              </a:rPr>
              <a:t>_____</a:t>
            </a:r>
            <a:r>
              <a:rPr lang="en-US" b="1" u="sng" dirty="0" smtClean="0">
                <a:solidFill>
                  <a:srgbClr val="00703C"/>
                </a:solidFill>
                <a:latin typeface="Arial" charset="0"/>
                <a:ea typeface="Arial" charset="0"/>
                <a:cs typeface="Arial" charset="0"/>
              </a:rPr>
              <a:t>_?</a:t>
            </a:r>
            <a:r>
              <a:rPr lang="en-US" b="1" dirty="0" smtClean="0">
                <a:solidFill>
                  <a:srgbClr val="00703C"/>
                </a:solidFill>
                <a:latin typeface="Arial" charset="0"/>
                <a:ea typeface="Arial" charset="0"/>
                <a:cs typeface="Arial" charset="0"/>
              </a:rPr>
              <a:t>______ Coaching</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0847" y="5384131"/>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a:off x="7304447" y="721895"/>
            <a:ext cx="4374619" cy="4374619"/>
          </a:xfrm>
          <a:prstGeom prst="rect">
            <a:avLst/>
          </a:prstGeom>
        </p:spPr>
      </p:pic>
      <p:sp>
        <p:nvSpPr>
          <p:cNvPr id="7" name="TextBox 6"/>
          <p:cNvSpPr txBox="1"/>
          <p:nvPr/>
        </p:nvSpPr>
        <p:spPr>
          <a:xfrm>
            <a:off x="200578" y="5342074"/>
            <a:ext cx="9087801" cy="1200329"/>
          </a:xfrm>
          <a:prstGeom prst="rect">
            <a:avLst/>
          </a:prstGeom>
          <a:noFill/>
        </p:spPr>
        <p:txBody>
          <a:bodyPr wrap="square" rtlCol="0">
            <a:spAutoFit/>
          </a:bodyPr>
          <a:lstStyle/>
          <a:p>
            <a:r>
              <a:rPr lang="en-US" dirty="0" smtClean="0"/>
              <a:t>Image retrieved from: https</a:t>
            </a:r>
            <a:r>
              <a:rPr lang="en-US" dirty="0"/>
              <a:t>://</a:t>
            </a:r>
            <a:r>
              <a:rPr lang="en-US" dirty="0" err="1"/>
              <a:t>www.google.com</a:t>
            </a:r>
            <a:r>
              <a:rPr lang="en-US" dirty="0"/>
              <a:t>/</a:t>
            </a:r>
            <a:r>
              <a:rPr lang="en-US" dirty="0" err="1"/>
              <a:t>search?q</a:t>
            </a:r>
            <a:r>
              <a:rPr lang="en-US" dirty="0"/>
              <a:t>=</a:t>
            </a:r>
            <a:r>
              <a:rPr lang="en-US" dirty="0" err="1"/>
              <a:t>Transformational+and+team+coaching</a:t>
            </a:r>
            <a:r>
              <a:rPr lang="en-US" dirty="0"/>
              <a:t>+-+</a:t>
            </a:r>
            <a:r>
              <a:rPr lang="en-US" dirty="0" err="1"/>
              <a:t>Elena+Aguila&amp;rlz</a:t>
            </a:r>
            <a:r>
              <a:rPr lang="en-US" dirty="0"/>
              <a:t>=1C5CHFA_enUS697US712&amp;source=</a:t>
            </a:r>
            <a:r>
              <a:rPr lang="en-US" dirty="0" err="1"/>
              <a:t>lnms&amp;tbm</a:t>
            </a:r>
            <a:r>
              <a:rPr lang="en-US" dirty="0"/>
              <a:t>=</a:t>
            </a:r>
            <a:r>
              <a:rPr lang="en-US" dirty="0" err="1"/>
              <a:t>isch&amp;sa</a:t>
            </a:r>
            <a:r>
              <a:rPr lang="en-US" dirty="0"/>
              <a:t>=</a:t>
            </a:r>
            <a:r>
              <a:rPr lang="en-US" dirty="0" err="1"/>
              <a:t>X&amp;ved</a:t>
            </a:r>
            <a:r>
              <a:rPr lang="en-US" dirty="0"/>
              <a:t>=0ahUKEwjIju-j6ZDVAhUJySYKHaw5CD0Q_AUICygC&amp;biw=1286&amp;bih=729#imgrc=5Vqa_dDw3U9zGM:</a:t>
            </a:r>
          </a:p>
        </p:txBody>
      </p:sp>
    </p:spTree>
    <p:extLst>
      <p:ext uri="{BB962C8B-B14F-4D97-AF65-F5344CB8AC3E}">
        <p14:creationId xmlns:p14="http://schemas.microsoft.com/office/powerpoint/2010/main" val="18564400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646" y="14990"/>
            <a:ext cx="10515600" cy="1154243"/>
          </a:xfrm>
        </p:spPr>
        <p:txBody>
          <a:bodyPr>
            <a:normAutofit/>
          </a:bodyPr>
          <a:lstStyle/>
          <a:p>
            <a:r>
              <a:rPr lang="en-US" sz="4000" b="1" smtClean="0">
                <a:solidFill>
                  <a:srgbClr val="00703C"/>
                </a:solidFill>
                <a:latin typeface="Arial" charset="0"/>
                <a:ea typeface="Arial" charset="0"/>
                <a:cs typeface="Arial" charset="0"/>
              </a:rPr>
              <a:t>Advance Organizer</a:t>
            </a:r>
            <a:endParaRPr lang="en-US" sz="4000" b="1" dirty="0">
              <a:solidFill>
                <a:srgbClr val="00703C"/>
              </a:solidFill>
              <a:latin typeface="Arial" charset="0"/>
              <a:ea typeface="Arial" charset="0"/>
              <a:cs typeface="Arial" charset="0"/>
            </a:endParaRPr>
          </a:p>
        </p:txBody>
      </p:sp>
      <p:graphicFrame>
        <p:nvGraphicFramePr>
          <p:cNvPr id="10" name="Content Placeholder 3"/>
          <p:cNvGraphicFramePr>
            <a:graphicFrameLocks noGrp="1"/>
          </p:cNvGraphicFramePr>
          <p:nvPr>
            <p:ph idx="1"/>
            <p:extLst>
              <p:ext uri="{D42A27DB-BD31-4B8C-83A1-F6EECF244321}">
                <p14:modId xmlns:p14="http://schemas.microsoft.com/office/powerpoint/2010/main" val="751154191"/>
              </p:ext>
            </p:extLst>
          </p:nvPr>
        </p:nvGraphicFramePr>
        <p:xfrm>
          <a:off x="524656" y="941203"/>
          <a:ext cx="11152682" cy="575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Content Placeholder 3"/>
          <p:cNvGraphicFramePr>
            <a:graphicFrameLocks/>
          </p:cNvGraphicFramePr>
          <p:nvPr>
            <p:extLst>
              <p:ext uri="{D42A27DB-BD31-4B8C-83A1-F6EECF244321}">
                <p14:modId xmlns:p14="http://schemas.microsoft.com/office/powerpoint/2010/main" val="656181837"/>
              </p:ext>
            </p:extLst>
          </p:nvPr>
        </p:nvGraphicFramePr>
        <p:xfrm>
          <a:off x="689548" y="3673098"/>
          <a:ext cx="4811842" cy="24878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4" name="Content Placeholder 5"/>
          <p:cNvGraphicFramePr>
            <a:graphicFrameLocks/>
          </p:cNvGraphicFramePr>
          <p:nvPr>
            <p:extLst>
              <p:ext uri="{D42A27DB-BD31-4B8C-83A1-F6EECF244321}">
                <p14:modId xmlns:p14="http://schemas.microsoft.com/office/powerpoint/2010/main" val="1092434655"/>
              </p:ext>
            </p:extLst>
          </p:nvPr>
        </p:nvGraphicFramePr>
        <p:xfrm>
          <a:off x="6431797" y="3673098"/>
          <a:ext cx="5021450" cy="250526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5" name="Picture 14"/>
          <p:cNvPicPr>
            <a:picLocks noChangeAspect="1"/>
          </p:cNvPicPr>
          <p:nvPr/>
        </p:nvPicPr>
        <p:blipFill>
          <a:blip r:embed="rId17"/>
          <a:stretch>
            <a:fillRect/>
          </a:stretch>
        </p:blipFill>
        <p:spPr>
          <a:xfrm>
            <a:off x="8198603" y="4339525"/>
            <a:ext cx="1487838" cy="1503336"/>
          </a:xfrm>
          <a:prstGeom prst="ellipse">
            <a:avLst/>
          </a:prstGeom>
          <a:ln>
            <a:noFill/>
          </a:ln>
          <a:effectLst>
            <a:softEdge rad="112500"/>
          </a:effectLst>
        </p:spPr>
      </p:pic>
    </p:spTree>
    <p:extLst>
      <p:ext uri="{BB962C8B-B14F-4D97-AF65-F5344CB8AC3E}">
        <p14:creationId xmlns:p14="http://schemas.microsoft.com/office/powerpoint/2010/main" val="8766952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629" y="248393"/>
            <a:ext cx="8101057" cy="1325563"/>
          </a:xfrm>
        </p:spPr>
        <p:txBody>
          <a:bodyPr/>
          <a:lstStyle/>
          <a:p>
            <a:r>
              <a:rPr lang="en-US" b="1" dirty="0" smtClean="0">
                <a:solidFill>
                  <a:srgbClr val="00703C"/>
                </a:solidFill>
                <a:latin typeface="Arial" charset="0"/>
                <a:ea typeface="Arial" charset="0"/>
                <a:cs typeface="Arial" charset="0"/>
              </a:rPr>
              <a:t>______</a:t>
            </a:r>
            <a:r>
              <a:rPr lang="en-US" b="1" u="sng" dirty="0" smtClean="0">
                <a:solidFill>
                  <a:srgbClr val="00703C"/>
                </a:solidFill>
                <a:latin typeface="Arial" charset="0"/>
                <a:ea typeface="Arial" charset="0"/>
                <a:cs typeface="Arial" charset="0"/>
              </a:rPr>
              <a:t>_?</a:t>
            </a:r>
            <a:r>
              <a:rPr lang="en-US" b="1" dirty="0" smtClean="0">
                <a:solidFill>
                  <a:srgbClr val="00703C"/>
                </a:solidFill>
                <a:latin typeface="Arial" charset="0"/>
                <a:ea typeface="Arial" charset="0"/>
                <a:cs typeface="Arial" charset="0"/>
              </a:rPr>
              <a:t>______ Coaching</a:t>
            </a:r>
            <a:endParaRPr lang="en-US" b="1" dirty="0">
              <a:solidFill>
                <a:srgbClr val="00703C"/>
              </a:solidFill>
              <a:latin typeface="Arial" charset="0"/>
              <a:ea typeface="Arial" charset="0"/>
              <a:cs typeface="Arial" charset="0"/>
            </a:endParaRPr>
          </a:p>
        </p:txBody>
      </p:sp>
      <p:pic>
        <p:nvPicPr>
          <p:cNvPr id="5" name="Picture 2" descr="elores_Linds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902" y="657357"/>
            <a:ext cx="3430273" cy="43123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7932" y="5292626"/>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15629" y="5901795"/>
            <a:ext cx="8690841" cy="369332"/>
          </a:xfrm>
          <a:prstGeom prst="rect">
            <a:avLst/>
          </a:prstGeom>
          <a:noFill/>
        </p:spPr>
        <p:txBody>
          <a:bodyPr wrap="none" rtlCol="0">
            <a:spAutoFit/>
          </a:bodyPr>
          <a:lstStyle/>
          <a:p>
            <a:r>
              <a:rPr lang="en-US" dirty="0" smtClean="0"/>
              <a:t>Image retrieved from: http</a:t>
            </a:r>
            <a:r>
              <a:rPr lang="en-US" dirty="0"/>
              <a:t>://</a:t>
            </a:r>
            <a:r>
              <a:rPr lang="en-US" dirty="0" err="1"/>
              <a:t>www.thinkingcollaborative.com</a:t>
            </a:r>
            <a:r>
              <a:rPr lang="en-US" dirty="0"/>
              <a:t>/</a:t>
            </a:r>
            <a:r>
              <a:rPr lang="en-US" dirty="0" err="1"/>
              <a:t>tc_trainer</a:t>
            </a:r>
            <a:r>
              <a:rPr lang="en-US" dirty="0"/>
              <a:t>/</a:t>
            </a:r>
            <a:r>
              <a:rPr lang="en-US" dirty="0" err="1"/>
              <a:t>delores</a:t>
            </a:r>
            <a:r>
              <a:rPr lang="en-US" dirty="0"/>
              <a:t>-b-</a:t>
            </a:r>
            <a:r>
              <a:rPr lang="en-US" dirty="0" err="1"/>
              <a:t>lindsey</a:t>
            </a:r>
            <a:r>
              <a:rPr lang="en-US" dirty="0"/>
              <a:t>/</a:t>
            </a:r>
          </a:p>
        </p:txBody>
      </p:sp>
    </p:spTree>
    <p:extLst>
      <p:ext uri="{BB962C8B-B14F-4D97-AF65-F5344CB8AC3E}">
        <p14:creationId xmlns:p14="http://schemas.microsoft.com/office/powerpoint/2010/main" val="19876866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142158"/>
            <a:ext cx="11277600" cy="1143000"/>
          </a:xfrm>
        </p:spPr>
        <p:txBody>
          <a:bodyPr>
            <a:normAutofit/>
          </a:bodyPr>
          <a:lstStyle/>
          <a:p>
            <a:r>
              <a:rPr lang="en-US" b="1" dirty="0" smtClean="0">
                <a:solidFill>
                  <a:srgbClr val="00703C"/>
                </a:solidFill>
                <a:latin typeface="Arial" charset="0"/>
                <a:ea typeface="Arial" charset="0"/>
                <a:cs typeface="Arial" charset="0"/>
              </a:rPr>
              <a:t>Models aside and in a nutshell</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217714" y="1285159"/>
            <a:ext cx="11756572" cy="5461921"/>
          </a:xfrm>
        </p:spPr>
        <p:txBody>
          <a:bodyPr>
            <a:normAutofit/>
          </a:bodyPr>
          <a:lstStyle/>
          <a:p>
            <a:pPr>
              <a:buNone/>
            </a:pPr>
            <a:endParaRPr lang="en-US" sz="2400" dirty="0"/>
          </a:p>
          <a:p>
            <a:pPr lvl="1"/>
            <a:r>
              <a:rPr lang="en-US" sz="3200" b="1" dirty="0" smtClean="0">
                <a:solidFill>
                  <a:srgbClr val="00703C"/>
                </a:solidFill>
                <a:latin typeface="Arial" charset="0"/>
                <a:ea typeface="Arial" charset="0"/>
                <a:cs typeface="Arial" charset="0"/>
              </a:rPr>
              <a:t>Traditional training </a:t>
            </a:r>
            <a:r>
              <a:rPr lang="en-US" sz="3200" b="1" dirty="0">
                <a:solidFill>
                  <a:srgbClr val="00703C"/>
                </a:solidFill>
                <a:latin typeface="Arial" charset="0"/>
                <a:ea typeface="Arial" charset="0"/>
                <a:cs typeface="Arial" charset="0"/>
              </a:rPr>
              <a:t>without coaching = 0.0 ES</a:t>
            </a:r>
            <a:r>
              <a:rPr lang="en-US" sz="3200" dirty="0">
                <a:solidFill>
                  <a:srgbClr val="00703C"/>
                </a:solidFill>
                <a:latin typeface="Arial" charset="0"/>
                <a:ea typeface="Arial" charset="0"/>
                <a:cs typeface="Arial" charset="0"/>
              </a:rPr>
              <a:t>, which means </a:t>
            </a:r>
            <a:r>
              <a:rPr lang="en-US" sz="3200" b="1" dirty="0">
                <a:solidFill>
                  <a:srgbClr val="00703C"/>
                </a:solidFill>
                <a:latin typeface="Arial" charset="0"/>
                <a:ea typeface="Arial" charset="0"/>
                <a:cs typeface="Arial" charset="0"/>
              </a:rPr>
              <a:t>NO IMPACT </a:t>
            </a:r>
            <a:r>
              <a:rPr lang="en-US" sz="3200" dirty="0">
                <a:solidFill>
                  <a:srgbClr val="00703C"/>
                </a:solidFill>
                <a:latin typeface="Arial" charset="0"/>
                <a:ea typeface="Arial" charset="0"/>
                <a:cs typeface="Arial" charset="0"/>
              </a:rPr>
              <a:t>(i.e.,  little to no transfer to real world practice</a:t>
            </a:r>
            <a:r>
              <a:rPr lang="en-US" sz="3200" dirty="0" smtClean="0">
                <a:solidFill>
                  <a:srgbClr val="00703C"/>
                </a:solidFill>
                <a:latin typeface="Arial" charset="0"/>
                <a:ea typeface="Arial" charset="0"/>
                <a:cs typeface="Arial" charset="0"/>
              </a:rPr>
              <a:t>).</a:t>
            </a:r>
          </a:p>
          <a:p>
            <a:pPr marL="457200" lvl="1" indent="0">
              <a:buNone/>
            </a:pPr>
            <a:endParaRPr lang="en-US" sz="3200" dirty="0">
              <a:solidFill>
                <a:srgbClr val="00703C"/>
              </a:solidFill>
              <a:latin typeface="Arial" charset="0"/>
              <a:ea typeface="Arial" charset="0"/>
              <a:cs typeface="Arial" charset="0"/>
            </a:endParaRPr>
          </a:p>
          <a:p>
            <a:pPr lvl="1"/>
            <a:r>
              <a:rPr lang="en-US" sz="3200" b="1" dirty="0">
                <a:solidFill>
                  <a:srgbClr val="00703C"/>
                </a:solidFill>
                <a:latin typeface="Arial" charset="0"/>
                <a:ea typeface="Arial" charset="0"/>
                <a:cs typeface="Arial" charset="0"/>
              </a:rPr>
              <a:t>With coaching = 1.42 ES</a:t>
            </a:r>
            <a:r>
              <a:rPr lang="en-US" sz="3200" dirty="0">
                <a:solidFill>
                  <a:srgbClr val="00703C"/>
                </a:solidFill>
                <a:latin typeface="Arial" charset="0"/>
                <a:ea typeface="Arial" charset="0"/>
                <a:cs typeface="Arial" charset="0"/>
              </a:rPr>
              <a:t>, which means </a:t>
            </a:r>
            <a:r>
              <a:rPr lang="en-US" sz="3200" b="1" dirty="0">
                <a:solidFill>
                  <a:srgbClr val="00703C"/>
                </a:solidFill>
                <a:latin typeface="Arial" charset="0"/>
                <a:ea typeface="Arial" charset="0"/>
                <a:cs typeface="Arial" charset="0"/>
              </a:rPr>
              <a:t>LARGE IMPACT</a:t>
            </a:r>
            <a:r>
              <a:rPr lang="en-US" sz="3200" dirty="0">
                <a:solidFill>
                  <a:srgbClr val="00703C"/>
                </a:solidFill>
                <a:latin typeface="Arial" charset="0"/>
                <a:ea typeface="Arial" charset="0"/>
                <a:cs typeface="Arial" charset="0"/>
              </a:rPr>
              <a:t> (i.e., high transfer to real world practice).</a:t>
            </a:r>
          </a:p>
          <a:p>
            <a:pPr lvl="1">
              <a:buNone/>
            </a:pPr>
            <a:r>
              <a:rPr lang="en-US" sz="3200" dirty="0">
                <a:solidFill>
                  <a:srgbClr val="00703C"/>
                </a:solidFill>
                <a:latin typeface="Times New Roman"/>
                <a:cs typeface="Times New Roman"/>
              </a:rPr>
              <a:t>	</a:t>
            </a:r>
            <a:r>
              <a:rPr lang="en-US" sz="1400" dirty="0">
                <a:solidFill>
                  <a:srgbClr val="00703C"/>
                </a:solidFill>
                <a:latin typeface="Times New Roman"/>
                <a:cs typeface="Times New Roman"/>
              </a:rPr>
              <a:t>(See Joyce &amp; Showers, 2002)</a:t>
            </a:r>
            <a:r>
              <a:rPr lang="en-US" sz="3200" dirty="0">
                <a:solidFill>
                  <a:srgbClr val="00703C"/>
                </a:solidFill>
                <a:latin typeface="Times New Roman"/>
                <a:cs typeface="Times New Roman"/>
              </a:rPr>
              <a:t> </a:t>
            </a:r>
          </a:p>
          <a:p>
            <a:pPr>
              <a:buNone/>
            </a:pPr>
            <a:endParaRPr lang="en-US" sz="2400" dirty="0"/>
          </a:p>
          <a:p>
            <a:pPr marL="457200" lvl="1" indent="0">
              <a:buNone/>
            </a:pPr>
            <a:r>
              <a:rPr lang="en-US" sz="1800" dirty="0">
                <a:solidFill>
                  <a:srgbClr val="FF0000"/>
                </a:solidFill>
              </a:rPr>
              <a:t>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6275" y="5503722"/>
            <a:ext cx="2766243" cy="1218339"/>
          </a:xfrm>
          <a:prstGeom prst="rect">
            <a:avLst/>
          </a:prstGeom>
          <a:noFill/>
          <a:ln>
            <a:noFill/>
          </a:ln>
        </p:spPr>
      </p:pic>
      <p:cxnSp>
        <p:nvCxnSpPr>
          <p:cNvPr id="7" name="Straight Connector 6"/>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6793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solidFill>
                  <a:srgbClr val="00703C"/>
                </a:solidFill>
                <a:latin typeface="Arial" charset="0"/>
                <a:ea typeface="Arial" charset="0"/>
                <a:cs typeface="Arial" charset="0"/>
              </a:rPr>
              <a:t>Atul</a:t>
            </a:r>
            <a:r>
              <a:rPr lang="en-US" b="1" dirty="0">
                <a:solidFill>
                  <a:srgbClr val="00703C"/>
                </a:solidFill>
                <a:latin typeface="Arial" charset="0"/>
                <a:ea typeface="Arial" charset="0"/>
                <a:cs typeface="Arial" charset="0"/>
              </a:rPr>
              <a:t> </a:t>
            </a:r>
            <a:r>
              <a:rPr lang="en-US" b="1" dirty="0" err="1">
                <a:solidFill>
                  <a:srgbClr val="00703C"/>
                </a:solidFill>
                <a:latin typeface="Arial" charset="0"/>
                <a:ea typeface="Arial" charset="0"/>
                <a:cs typeface="Arial" charset="0"/>
              </a:rPr>
              <a:t>Gawande</a:t>
            </a:r>
            <a:r>
              <a:rPr lang="en-US" b="1" dirty="0">
                <a:solidFill>
                  <a:srgbClr val="00703C"/>
                </a:solidFill>
                <a:latin typeface="Arial" charset="0"/>
                <a:ea typeface="Arial" charset="0"/>
                <a:cs typeface="Arial" charset="0"/>
              </a:rPr>
              <a:t> said it best in a 2011 article that appeared in </a:t>
            </a:r>
            <a:r>
              <a:rPr lang="en-US" b="1" i="1" dirty="0">
                <a:solidFill>
                  <a:srgbClr val="00703C"/>
                </a:solidFill>
                <a:latin typeface="Arial" charset="0"/>
                <a:ea typeface="Arial" charset="0"/>
                <a:cs typeface="Arial" charset="0"/>
              </a:rPr>
              <a:t>The New Yorker</a:t>
            </a:r>
            <a:r>
              <a:rPr lang="en-US" b="1" dirty="0">
                <a:solidFill>
                  <a:srgbClr val="00703C"/>
                </a:solidFill>
                <a:latin typeface="Arial" charset="0"/>
                <a:ea typeface="Arial" charset="0"/>
                <a:cs typeface="Arial" charset="0"/>
              </a:rPr>
              <a: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5350" y="1690688"/>
            <a:ext cx="7201299" cy="4548647"/>
          </a:xfrm>
        </p:spPr>
      </p:pic>
      <p:cxnSp>
        <p:nvCxnSpPr>
          <p:cNvPr id="5" name="Straight Connector 4"/>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9300" y="5589320"/>
            <a:ext cx="2092599" cy="921645"/>
          </a:xfrm>
          <a:prstGeom prst="rect">
            <a:avLst/>
          </a:prstGeom>
          <a:noFill/>
          <a:ln>
            <a:noFill/>
          </a:ln>
        </p:spPr>
      </p:pic>
      <p:sp>
        <p:nvSpPr>
          <p:cNvPr id="3" name="TextBox 2"/>
          <p:cNvSpPr txBox="1"/>
          <p:nvPr/>
        </p:nvSpPr>
        <p:spPr>
          <a:xfrm>
            <a:off x="190100" y="4850656"/>
            <a:ext cx="2092599" cy="1477328"/>
          </a:xfrm>
          <a:prstGeom prst="rect">
            <a:avLst/>
          </a:prstGeom>
          <a:noFill/>
        </p:spPr>
        <p:txBody>
          <a:bodyPr wrap="square" rtlCol="0">
            <a:spAutoFit/>
          </a:bodyPr>
          <a:lstStyle/>
          <a:p>
            <a:r>
              <a:rPr lang="en-US" dirty="0" smtClean="0"/>
              <a:t>Image retrieved from:</a:t>
            </a:r>
          </a:p>
          <a:p>
            <a:r>
              <a:rPr lang="en-US" dirty="0" smtClean="0"/>
              <a:t>https</a:t>
            </a:r>
            <a:r>
              <a:rPr lang="en-US" dirty="0"/>
              <a:t>://</a:t>
            </a:r>
            <a:r>
              <a:rPr lang="en-US" dirty="0" err="1" smtClean="0"/>
              <a:t>www.youtube.com</a:t>
            </a:r>
            <a:r>
              <a:rPr lang="en-US" dirty="0" smtClean="0"/>
              <a:t>/</a:t>
            </a:r>
            <a:r>
              <a:rPr lang="en-US" dirty="0" err="1" smtClean="0"/>
              <a:t>watch?v</a:t>
            </a:r>
            <a:r>
              <a:rPr lang="en-US" dirty="0" smtClean="0"/>
              <a:t>=L3QkaS249Bc</a:t>
            </a:r>
            <a:endParaRPr lang="en-US" dirty="0"/>
          </a:p>
        </p:txBody>
      </p:sp>
    </p:spTree>
    <p:extLst>
      <p:ext uri="{BB962C8B-B14F-4D97-AF65-F5344CB8AC3E}">
        <p14:creationId xmlns:p14="http://schemas.microsoft.com/office/powerpoint/2010/main" val="20645478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382" y="273915"/>
            <a:ext cx="11159836" cy="6113029"/>
          </a:xfrm>
        </p:spPr>
        <p:txBody>
          <a:bodyPr>
            <a:normAutofit/>
          </a:bodyPr>
          <a:lstStyle/>
          <a:p>
            <a:pPr marL="0" indent="0">
              <a:buNone/>
            </a:pPr>
            <a:r>
              <a:rPr lang="en-US" sz="4800" dirty="0">
                <a:solidFill>
                  <a:srgbClr val="00703C"/>
                </a:solidFill>
                <a:latin typeface="Arial" charset="0"/>
                <a:ea typeface="Arial" charset="0"/>
                <a:cs typeface="Arial" charset="0"/>
              </a:rPr>
              <a:t>“No matter how well trained people are, few can sustain their best performance on their own. That’s where coaching comes in” (p.1). “Coaching </a:t>
            </a:r>
            <a:r>
              <a:rPr lang="en-US" sz="4800" b="1" i="1" dirty="0">
                <a:solidFill>
                  <a:srgbClr val="00703C"/>
                </a:solidFill>
                <a:latin typeface="Arial" charset="0"/>
                <a:ea typeface="Arial" charset="0"/>
                <a:cs typeface="Arial" charset="0"/>
              </a:rPr>
              <a:t>done well </a:t>
            </a:r>
            <a:r>
              <a:rPr lang="en-US" sz="4800" dirty="0">
                <a:solidFill>
                  <a:srgbClr val="00703C"/>
                </a:solidFill>
                <a:latin typeface="Arial" charset="0"/>
                <a:ea typeface="Arial" charset="0"/>
                <a:cs typeface="Arial" charset="0"/>
              </a:rPr>
              <a:t>may be the most effective intervention designed for human performance.” </a:t>
            </a:r>
            <a:endParaRPr lang="en-US" sz="4800" dirty="0" smtClean="0">
              <a:solidFill>
                <a:srgbClr val="00703C"/>
              </a:solidFill>
              <a:latin typeface="Arial" charset="0"/>
              <a:ea typeface="Arial" charset="0"/>
              <a:cs typeface="Arial" charset="0"/>
            </a:endParaRPr>
          </a:p>
          <a:p>
            <a:pPr marL="0" indent="0">
              <a:buNone/>
            </a:pPr>
            <a:r>
              <a:rPr lang="en-US" sz="1200" dirty="0" smtClean="0">
                <a:solidFill>
                  <a:srgbClr val="00703C"/>
                </a:solidFill>
                <a:latin typeface="Arial" charset="0"/>
                <a:ea typeface="Arial" charset="0"/>
                <a:cs typeface="Arial" charset="0"/>
              </a:rPr>
              <a:t>(</a:t>
            </a:r>
            <a:r>
              <a:rPr lang="en-US" sz="1200" dirty="0">
                <a:solidFill>
                  <a:srgbClr val="00703C"/>
                </a:solidFill>
                <a:latin typeface="Arial" charset="0"/>
                <a:ea typeface="Arial" charset="0"/>
                <a:cs typeface="Arial" charset="0"/>
              </a:rPr>
              <a:t>p.9 as cited in Marzano &amp; Simms, 2013) </a:t>
            </a:r>
            <a:endParaRPr lang="en-US" dirty="0"/>
          </a:p>
          <a:p>
            <a:pPr marL="0" lvl="1" indent="0">
              <a:spcBef>
                <a:spcPts val="1000"/>
              </a:spcBef>
              <a:buNone/>
            </a:pPr>
            <a:r>
              <a:rPr lang="en-US" dirty="0" err="1" smtClean="0">
                <a:solidFill>
                  <a:srgbClr val="00703C"/>
                </a:solidFill>
                <a:latin typeface="Arial" charset="0"/>
                <a:ea typeface="Arial" charset="0"/>
                <a:cs typeface="Arial" charset="0"/>
              </a:rPr>
              <a:t>Atul</a:t>
            </a:r>
            <a:r>
              <a:rPr lang="en-US" dirty="0" smtClean="0">
                <a:solidFill>
                  <a:srgbClr val="00703C"/>
                </a:solidFill>
                <a:latin typeface="Arial" charset="0"/>
                <a:ea typeface="Arial" charset="0"/>
                <a:cs typeface="Arial" charset="0"/>
              </a:rPr>
              <a:t> </a:t>
            </a:r>
            <a:r>
              <a:rPr lang="en-US" dirty="0" err="1">
                <a:solidFill>
                  <a:srgbClr val="00703C"/>
                </a:solidFill>
                <a:latin typeface="Arial" charset="0"/>
                <a:ea typeface="Arial" charset="0"/>
                <a:cs typeface="Arial" charset="0"/>
              </a:rPr>
              <a:t>Gawande</a:t>
            </a:r>
            <a:r>
              <a:rPr lang="en-US" dirty="0">
                <a:solidFill>
                  <a:srgbClr val="00703C"/>
                </a:solidFill>
                <a:latin typeface="Arial" charset="0"/>
                <a:ea typeface="Arial" charset="0"/>
                <a:cs typeface="Arial" charset="0"/>
              </a:rPr>
              <a:t>: The Difference Between Coaching and Teaching (49:00-54:00) </a:t>
            </a:r>
            <a:r>
              <a:rPr lang="en-US" sz="3100" dirty="0">
                <a:latin typeface="Arial" charset="0"/>
                <a:ea typeface="Arial" charset="0"/>
                <a:cs typeface="Arial" charset="0"/>
                <a:hlinkClick r:id="rId2"/>
              </a:rPr>
              <a:t>http://www.youtube.com/watch?v=VabtGPVVihA - t=2342</a:t>
            </a:r>
            <a:endParaRPr lang="en-US" sz="3100" dirty="0">
              <a:latin typeface="Arial" charset="0"/>
              <a:ea typeface="Arial" charset="0"/>
              <a:cs typeface="Arial" charset="0"/>
            </a:endParaRPr>
          </a:p>
          <a:p>
            <a:pPr marL="0" indent="0">
              <a:buNone/>
            </a:pPr>
            <a:endParaRPr lang="en-US" dirty="0">
              <a:solidFill>
                <a:srgbClr val="00703C"/>
              </a:solidFill>
              <a:latin typeface="Arial" charset="0"/>
              <a:ea typeface="Arial" charset="0"/>
              <a:cs typeface="Arial" charset="0"/>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3975" y="5398952"/>
            <a:ext cx="2766243" cy="1218339"/>
          </a:xfrm>
          <a:prstGeom prst="rect">
            <a:avLst/>
          </a:prstGeom>
          <a:noFill/>
          <a:ln>
            <a:noFill/>
          </a:ln>
        </p:spPr>
      </p:pic>
      <p:cxnSp>
        <p:nvCxnSpPr>
          <p:cNvPr id="5" name="Straight Connector 4"/>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761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129" y="1785580"/>
            <a:ext cx="10515600" cy="1325563"/>
          </a:xfrm>
        </p:spPr>
        <p:txBody>
          <a:bodyPr>
            <a:normAutofit fontScale="90000"/>
          </a:bodyPr>
          <a:lstStyle/>
          <a:p>
            <a:r>
              <a:rPr lang="en-US" b="1" dirty="0" smtClean="0">
                <a:solidFill>
                  <a:srgbClr val="00703C"/>
                </a:solidFill>
                <a:latin typeface="Arial" charset="0"/>
                <a:ea typeface="Arial" charset="0"/>
                <a:cs typeface="Arial" charset="0"/>
              </a:rPr>
              <a:t>Drawing on </a:t>
            </a:r>
            <a:r>
              <a:rPr lang="en-US" b="1" dirty="0" err="1" smtClean="0">
                <a:solidFill>
                  <a:srgbClr val="00703C"/>
                </a:solidFill>
                <a:latin typeface="Arial" charset="0"/>
                <a:ea typeface="Arial" charset="0"/>
                <a:cs typeface="Arial" charset="0"/>
              </a:rPr>
              <a:t>Atul’s</a:t>
            </a:r>
            <a:r>
              <a:rPr lang="en-US" b="1" dirty="0" smtClean="0">
                <a:solidFill>
                  <a:srgbClr val="00703C"/>
                </a:solidFill>
                <a:latin typeface="Arial" charset="0"/>
                <a:ea typeface="Arial" charset="0"/>
                <a:cs typeface="Arial" charset="0"/>
              </a:rPr>
              <a:t> YouTube talk, </a:t>
            </a:r>
            <a:r>
              <a:rPr lang="en-US" b="1" i="1" dirty="0" smtClean="0">
                <a:solidFill>
                  <a:srgbClr val="00703C"/>
                </a:solidFill>
                <a:latin typeface="Arial" charset="0"/>
                <a:ea typeface="Arial" charset="0"/>
                <a:cs typeface="Arial" charset="0"/>
              </a:rPr>
              <a:t>New Yorker </a:t>
            </a:r>
            <a:r>
              <a:rPr lang="en-US" b="1" dirty="0" smtClean="0">
                <a:solidFill>
                  <a:srgbClr val="00703C"/>
                </a:solidFill>
                <a:latin typeface="Arial" charset="0"/>
                <a:ea typeface="Arial" charset="0"/>
                <a:cs typeface="Arial" charset="0"/>
              </a:rPr>
              <a:t>article, and popular coaching pedagogy, rather than focus on one model, we  emphasize the essential features associated with effective coaching across and within the models. </a:t>
            </a:r>
            <a:endParaRPr lang="en-US" b="1" dirty="0">
              <a:solidFill>
                <a:srgbClr val="00703C"/>
              </a:solidFill>
              <a:latin typeface="Arial" charset="0"/>
              <a:ea typeface="Arial" charset="0"/>
              <a:cs typeface="Arial"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3875" y="5292626"/>
            <a:ext cx="2766243" cy="1218339"/>
          </a:xfrm>
          <a:prstGeom prst="rect">
            <a:avLst/>
          </a:prstGeom>
          <a:noFill/>
          <a:ln>
            <a:noFill/>
          </a:ln>
        </p:spPr>
      </p:pic>
      <p:cxnSp>
        <p:nvCxnSpPr>
          <p:cNvPr id="4" name="Straight Connector 3"/>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838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3053"/>
            <a:ext cx="10515600" cy="1325563"/>
          </a:xfrm>
        </p:spPr>
        <p:txBody>
          <a:bodyPr>
            <a:normAutofit fontScale="90000"/>
          </a:bodyPr>
          <a:lstStyle/>
          <a:p>
            <a:r>
              <a:rPr lang="en-US" sz="6000" b="1" i="1" dirty="0">
                <a:solidFill>
                  <a:srgbClr val="00703C"/>
                </a:solidFill>
                <a:latin typeface="Arial" charset="0"/>
                <a:ea typeface="Arial" charset="0"/>
                <a:cs typeface="Arial" charset="0"/>
              </a:rPr>
              <a:t>What are the essential features of coaching? </a:t>
            </a:r>
            <a:r>
              <a:rPr lang="en-US" dirty="0"/>
              <a:t/>
            </a:r>
            <a:br>
              <a:rPr lang="en-US" dirty="0"/>
            </a:br>
            <a:endParaRPr lang="en-US" dirty="0"/>
          </a:p>
        </p:txBody>
      </p:sp>
      <p:sp>
        <p:nvSpPr>
          <p:cNvPr id="4" name="Content Placeholder 3"/>
          <p:cNvSpPr>
            <a:spLocks noGrp="1"/>
          </p:cNvSpPr>
          <p:nvPr>
            <p:ph idx="1"/>
          </p:nvPr>
        </p:nvSpPr>
        <p:spPr>
          <a:xfrm>
            <a:off x="838200" y="2310534"/>
            <a:ext cx="10515600" cy="4351338"/>
          </a:xfrm>
        </p:spPr>
        <p:txBody>
          <a:bodyPr>
            <a:normAutofit/>
          </a:bodyPr>
          <a:lstStyle/>
          <a:p>
            <a:r>
              <a:rPr lang="en-US" sz="4000" dirty="0" smtClean="0">
                <a:solidFill>
                  <a:srgbClr val="00703C"/>
                </a:solidFill>
                <a:latin typeface="Arial" charset="0"/>
                <a:ea typeface="Arial" charset="0"/>
                <a:cs typeface="Arial" charset="0"/>
              </a:rPr>
              <a:t>As we review, think back to the earlier compare/contrast activity we did as well as the interviews and quotes shared. </a:t>
            </a:r>
            <a:endParaRPr lang="en-US" sz="4000"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0088" y="5180425"/>
            <a:ext cx="3306115" cy="1456115"/>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2557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82" y="365125"/>
            <a:ext cx="11831782" cy="1325563"/>
          </a:xfrm>
        </p:spPr>
        <p:txBody>
          <a:bodyPr/>
          <a:lstStyle/>
          <a:p>
            <a:r>
              <a:rPr lang="en-US" b="1" dirty="0" smtClean="0">
                <a:solidFill>
                  <a:srgbClr val="00703C"/>
                </a:solidFill>
                <a:latin typeface="Arial" charset="0"/>
                <a:ea typeface="Arial" charset="0"/>
                <a:cs typeface="Arial" charset="0"/>
              </a:rPr>
              <a:t>Institutionalizes a Culture of Improvement</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1536" y="5567793"/>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smtClean="0">
                <a:solidFill>
                  <a:srgbClr val="00703C"/>
                </a:solidFill>
              </a:rPr>
              <a:t>Insert photo here. </a:t>
            </a:r>
            <a:endParaRPr lang="en-US" dirty="0">
              <a:solidFill>
                <a:srgbClr val="00703C"/>
              </a:solidFill>
            </a:endParaRPr>
          </a:p>
        </p:txBody>
      </p:sp>
    </p:spTree>
    <p:extLst>
      <p:ext uri="{BB962C8B-B14F-4D97-AF65-F5344CB8AC3E}">
        <p14:creationId xmlns:p14="http://schemas.microsoft.com/office/powerpoint/2010/main" val="1952894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5125"/>
            <a:ext cx="11582400" cy="1325563"/>
          </a:xfrm>
        </p:spPr>
        <p:txBody>
          <a:bodyPr/>
          <a:lstStyle/>
          <a:p>
            <a:r>
              <a:rPr lang="en-US" b="1" dirty="0" smtClean="0">
                <a:solidFill>
                  <a:srgbClr val="00703C"/>
                </a:solidFill>
                <a:latin typeface="Arial" charset="0"/>
                <a:ea typeface="Arial" charset="0"/>
                <a:cs typeface="Arial" charset="0"/>
              </a:rPr>
              <a:t>Adopts a coaching, rather than a teaching model.</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0957" y="5567793"/>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solidFill>
                  <a:srgbClr val="00703C"/>
                </a:solidFill>
              </a:rPr>
              <a:t>Insert photo here. </a:t>
            </a:r>
          </a:p>
        </p:txBody>
      </p:sp>
    </p:spTree>
    <p:extLst>
      <p:ext uri="{BB962C8B-B14F-4D97-AF65-F5344CB8AC3E}">
        <p14:creationId xmlns:p14="http://schemas.microsoft.com/office/powerpoint/2010/main" val="1247150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Provides expert eyes and ears.</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8370" y="5432856"/>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solidFill>
                  <a:srgbClr val="00703C"/>
                </a:solidFill>
              </a:rPr>
              <a:t>Insert photo here. </a:t>
            </a:r>
          </a:p>
        </p:txBody>
      </p:sp>
    </p:spTree>
    <p:extLst>
      <p:ext uri="{BB962C8B-B14F-4D97-AF65-F5344CB8AC3E}">
        <p14:creationId xmlns:p14="http://schemas.microsoft.com/office/powerpoint/2010/main" val="1459100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Accounts for conditions of complexity.</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7411" y="5567793"/>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solidFill>
                  <a:srgbClr val="00703C"/>
                </a:solidFill>
              </a:rPr>
              <a:t>Insert photo here. </a:t>
            </a:r>
          </a:p>
          <a:p>
            <a:endParaRPr lang="en-US" dirty="0"/>
          </a:p>
        </p:txBody>
      </p:sp>
    </p:spTree>
    <p:extLst>
      <p:ext uri="{BB962C8B-B14F-4D97-AF65-F5344CB8AC3E}">
        <p14:creationId xmlns:p14="http://schemas.microsoft.com/office/powerpoint/2010/main" val="289425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19659" y="588343"/>
            <a:ext cx="11152682" cy="1727820"/>
            <a:chOff x="0" y="70685"/>
            <a:chExt cx="11152682" cy="1727820"/>
          </a:xfrm>
        </p:grpSpPr>
        <p:sp>
          <p:nvSpPr>
            <p:cNvPr id="8" name="Rectangle 7"/>
            <p:cNvSpPr/>
            <p:nvPr/>
          </p:nvSpPr>
          <p:spPr>
            <a:xfrm>
              <a:off x="0" y="70685"/>
              <a:ext cx="11152682" cy="1727820"/>
            </a:xfrm>
            <a:prstGeom prst="rect">
              <a:avLst/>
            </a:prstGeom>
            <a:solidFill>
              <a:srgbClr val="00703C"/>
            </a:solidFill>
          </p:spPr>
          <p:style>
            <a:lnRef idx="0">
              <a:schemeClr val="accent1">
                <a:hueOff val="0"/>
                <a:satOff val="0"/>
                <a:lumOff val="0"/>
                <a:alphaOff val="0"/>
              </a:schemeClr>
            </a:lnRef>
            <a:fillRef idx="1">
              <a:scrgbClr r="0" g="0" b="0"/>
            </a:fillRef>
            <a:effectRef idx="2">
              <a:schemeClr val="accent1">
                <a:shade val="80000"/>
                <a:hueOff val="0"/>
                <a:satOff val="0"/>
                <a:lumOff val="0"/>
                <a:alphaOff val="0"/>
              </a:schemeClr>
            </a:effectRef>
            <a:fontRef idx="minor">
              <a:schemeClr val="lt1">
                <a:hueOff val="0"/>
                <a:satOff val="0"/>
                <a:lumOff val="0"/>
                <a:alphaOff val="0"/>
              </a:schemeClr>
            </a:fontRef>
          </p:style>
        </p:sp>
        <p:sp>
          <p:nvSpPr>
            <p:cNvPr id="9" name="Rectangle 8"/>
            <p:cNvSpPr/>
            <p:nvPr/>
          </p:nvSpPr>
          <p:spPr>
            <a:xfrm>
              <a:off x="0" y="70685"/>
              <a:ext cx="11152682" cy="1727820"/>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4400" b="1" kern="1200" dirty="0" smtClean="0">
                  <a:latin typeface="Arial" charset="0"/>
                  <a:ea typeface="Arial" charset="0"/>
                  <a:cs typeface="Arial" charset="0"/>
                </a:rPr>
                <a:t>Coaching Overview</a:t>
              </a:r>
              <a:endParaRPr lang="en-US" sz="4400" b="1" kern="1200" dirty="0">
                <a:latin typeface="Arial" charset="0"/>
                <a:ea typeface="Arial" charset="0"/>
                <a:cs typeface="Arial" charset="0"/>
              </a:endParaRPr>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0088" y="5180425"/>
            <a:ext cx="3306115" cy="1456115"/>
          </a:xfrm>
          <a:prstGeom prst="rect">
            <a:avLst/>
          </a:prstGeom>
          <a:noFill/>
          <a:ln>
            <a:noFill/>
          </a:ln>
        </p:spPr>
      </p:pic>
      <p:cxnSp>
        <p:nvCxnSpPr>
          <p:cNvPr id="11" name="Straight Connector 10"/>
          <p:cNvCxnSpPr/>
          <p:nvPr/>
        </p:nvCxnSpPr>
        <p:spPr>
          <a:xfrm>
            <a:off x="777695" y="6634952"/>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9811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Learning in a university classroom.</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7912" y="5567793"/>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solidFill>
                  <a:srgbClr val="00703C"/>
                </a:solidFill>
              </a:rPr>
              <a:t>Insert photo here. </a:t>
            </a:r>
          </a:p>
          <a:p>
            <a:endParaRPr lang="en-US" dirty="0"/>
          </a:p>
        </p:txBody>
      </p:sp>
    </p:spTree>
    <p:extLst>
      <p:ext uri="{BB962C8B-B14F-4D97-AF65-F5344CB8AC3E}">
        <p14:creationId xmlns:p14="http://schemas.microsoft.com/office/powerpoint/2010/main" val="1716622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Teaching in a real world classroom.</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7263" y="5567793"/>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solidFill>
                  <a:srgbClr val="00703C"/>
                </a:solidFill>
              </a:rPr>
              <a:t>Insert photo here. </a:t>
            </a:r>
          </a:p>
        </p:txBody>
      </p:sp>
    </p:spTree>
    <p:extLst>
      <p:ext uri="{BB962C8B-B14F-4D97-AF65-F5344CB8AC3E}">
        <p14:creationId xmlns:p14="http://schemas.microsoft.com/office/powerpoint/2010/main" val="1591003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Task analyzes components of effective instruction.</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5382" y="5567793"/>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solidFill>
                  <a:srgbClr val="00703C"/>
                </a:solidFill>
              </a:rPr>
              <a:t>Insert photo here. </a:t>
            </a:r>
          </a:p>
        </p:txBody>
      </p:sp>
    </p:spTree>
    <p:extLst>
      <p:ext uri="{BB962C8B-B14F-4D97-AF65-F5344CB8AC3E}">
        <p14:creationId xmlns:p14="http://schemas.microsoft.com/office/powerpoint/2010/main" val="492667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Focuses on teaching and learning.</a:t>
            </a:r>
            <a:endParaRPr lang="en-US" b="1" dirty="0">
              <a:solidFill>
                <a:srgbClr val="00703C"/>
              </a:solidFill>
              <a:latin typeface="Arial" charset="0"/>
              <a:ea typeface="Arial" charset="0"/>
              <a:cs typeface="Arial"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9178" y="5567793"/>
            <a:ext cx="2766243" cy="1218339"/>
          </a:xfrm>
          <a:prstGeom prst="rect">
            <a:avLst/>
          </a:prstGeom>
          <a:noFill/>
          <a:ln>
            <a:noFill/>
          </a:ln>
        </p:spPr>
      </p:pic>
      <p:sp>
        <p:nvSpPr>
          <p:cNvPr id="3" name="Content Placeholder 2"/>
          <p:cNvSpPr>
            <a:spLocks noGrp="1"/>
          </p:cNvSpPr>
          <p:nvPr>
            <p:ph idx="1"/>
          </p:nvPr>
        </p:nvSpPr>
        <p:spPr/>
        <p:txBody>
          <a:bodyPr/>
          <a:lstStyle/>
          <a:p>
            <a:r>
              <a:rPr lang="en-US" dirty="0">
                <a:solidFill>
                  <a:srgbClr val="00703C"/>
                </a:solidFill>
              </a:rPr>
              <a:t>Insert photo here. </a:t>
            </a:r>
          </a:p>
          <a:p>
            <a:endParaRPr lang="en-US" dirty="0"/>
          </a:p>
        </p:txBody>
      </p:sp>
    </p:spTree>
    <p:extLst>
      <p:ext uri="{BB962C8B-B14F-4D97-AF65-F5344CB8AC3E}">
        <p14:creationId xmlns:p14="http://schemas.microsoft.com/office/powerpoint/2010/main" val="2036782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Incorporates goal orientation.</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2852" y="5398951"/>
            <a:ext cx="2766243" cy="1218339"/>
          </a:xfrm>
          <a:prstGeom prst="rect">
            <a:avLst/>
          </a:prstGeom>
          <a:noFill/>
          <a:ln>
            <a:noFill/>
          </a:ln>
        </p:spPr>
      </p:pic>
      <p:sp>
        <p:nvSpPr>
          <p:cNvPr id="3" name="Content Placeholder 2"/>
          <p:cNvSpPr>
            <a:spLocks noGrp="1"/>
          </p:cNvSpPr>
          <p:nvPr>
            <p:ph idx="1"/>
          </p:nvPr>
        </p:nvSpPr>
        <p:spPr/>
        <p:txBody>
          <a:bodyPr/>
          <a:lstStyle/>
          <a:p>
            <a:r>
              <a:rPr lang="en-US" dirty="0">
                <a:solidFill>
                  <a:srgbClr val="00703C"/>
                </a:solidFill>
              </a:rPr>
              <a:t>Insert photo here. </a:t>
            </a:r>
          </a:p>
          <a:p>
            <a:endParaRPr lang="en-US" dirty="0"/>
          </a:p>
        </p:txBody>
      </p:sp>
    </p:spTree>
    <p:extLst>
      <p:ext uri="{BB962C8B-B14F-4D97-AF65-F5344CB8AC3E}">
        <p14:creationId xmlns:p14="http://schemas.microsoft.com/office/powerpoint/2010/main" val="559532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Uses data as a guide.</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0442" y="5567793"/>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solidFill>
                  <a:srgbClr val="00703C"/>
                </a:solidFill>
              </a:rPr>
              <a:t>Insert photo here. </a:t>
            </a:r>
          </a:p>
        </p:txBody>
      </p:sp>
    </p:spTree>
    <p:extLst>
      <p:ext uri="{BB962C8B-B14F-4D97-AF65-F5344CB8AC3E}">
        <p14:creationId xmlns:p14="http://schemas.microsoft.com/office/powerpoint/2010/main" val="208763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95" y="365125"/>
            <a:ext cx="11419241" cy="1325563"/>
          </a:xfrm>
        </p:spPr>
        <p:txBody>
          <a:bodyPr/>
          <a:lstStyle/>
          <a:p>
            <a:r>
              <a:rPr lang="en-US" b="1" dirty="0" smtClean="0">
                <a:solidFill>
                  <a:srgbClr val="00703C"/>
                </a:solidFill>
                <a:latin typeface="Arial" charset="0"/>
                <a:ea typeface="Arial" charset="0"/>
                <a:cs typeface="Arial" charset="0"/>
              </a:rPr>
              <a:t>Provides regular support and interaction.</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2973" y="5567793"/>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solidFill>
                  <a:srgbClr val="00703C"/>
                </a:solidFill>
              </a:rPr>
              <a:t>Insert photo here. </a:t>
            </a:r>
          </a:p>
        </p:txBody>
      </p:sp>
    </p:spTree>
    <p:extLst>
      <p:ext uri="{BB962C8B-B14F-4D97-AF65-F5344CB8AC3E}">
        <p14:creationId xmlns:p14="http://schemas.microsoft.com/office/powerpoint/2010/main" val="1116311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Embraces semi-structured protocol.</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5757" y="5639661"/>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solidFill>
                  <a:srgbClr val="00703C"/>
                </a:solidFill>
              </a:rPr>
              <a:t>Insert photo here. </a:t>
            </a:r>
          </a:p>
          <a:p>
            <a:endParaRPr lang="en-US" dirty="0"/>
          </a:p>
        </p:txBody>
      </p:sp>
    </p:spTree>
    <p:extLst>
      <p:ext uri="{BB962C8B-B14F-4D97-AF65-F5344CB8AC3E}">
        <p14:creationId xmlns:p14="http://schemas.microsoft.com/office/powerpoint/2010/main" val="2105103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Fosters reflection.</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6647" y="5567793"/>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solidFill>
                  <a:srgbClr val="00703C"/>
                </a:solidFill>
              </a:rPr>
              <a:t>Insert photo here. </a:t>
            </a:r>
          </a:p>
          <a:p>
            <a:endParaRPr lang="en-US" dirty="0"/>
          </a:p>
        </p:txBody>
      </p:sp>
    </p:spTree>
    <p:extLst>
      <p:ext uri="{BB962C8B-B14F-4D97-AF65-F5344CB8AC3E}">
        <p14:creationId xmlns:p14="http://schemas.microsoft.com/office/powerpoint/2010/main" val="2095995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Employs ”pit crews”</a:t>
            </a:r>
            <a:r>
              <a:rPr lang="mr-IN" b="1" dirty="0" smtClean="0">
                <a:solidFill>
                  <a:srgbClr val="00703C"/>
                </a:solidFill>
                <a:latin typeface="Arial" charset="0"/>
                <a:ea typeface="Arial" charset="0"/>
                <a:cs typeface="Arial" charset="0"/>
              </a:rPr>
              <a:t>…</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0442" y="5567793"/>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solidFill>
                  <a:srgbClr val="00703C"/>
                </a:solidFill>
              </a:rPr>
              <a:t>Insert photo here. </a:t>
            </a:r>
          </a:p>
          <a:p>
            <a:endParaRPr lang="en-US" dirty="0"/>
          </a:p>
        </p:txBody>
      </p:sp>
    </p:spTree>
    <p:extLst>
      <p:ext uri="{BB962C8B-B14F-4D97-AF65-F5344CB8AC3E}">
        <p14:creationId xmlns:p14="http://schemas.microsoft.com/office/powerpoint/2010/main" val="56834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Let’s begin with a challenge</a:t>
            </a:r>
            <a:r>
              <a:rPr lang="mr-IN" b="1" dirty="0" smtClean="0">
                <a:solidFill>
                  <a:srgbClr val="00703C"/>
                </a:solidFill>
                <a:latin typeface="Arial" charset="0"/>
                <a:ea typeface="Arial" charset="0"/>
                <a:cs typeface="Arial" charset="0"/>
              </a:rPr>
              <a:t>…</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7719" y="5514109"/>
            <a:ext cx="2548484" cy="1122431"/>
          </a:xfrm>
          <a:prstGeom prst="rect">
            <a:avLst/>
          </a:prstGeom>
          <a:noFill/>
          <a:ln>
            <a:noFill/>
          </a:ln>
        </p:spPr>
      </p:pic>
      <p:cxnSp>
        <p:nvCxnSpPr>
          <p:cNvPr id="6" name="Straight Connector 5"/>
          <p:cNvCxnSpPr/>
          <p:nvPr/>
        </p:nvCxnSpPr>
        <p:spPr>
          <a:xfrm>
            <a:off x="777695" y="6634952"/>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solidFill>
                  <a:srgbClr val="00703C"/>
                </a:solidFill>
                <a:latin typeface="Arial" charset="0"/>
                <a:ea typeface="Arial" charset="0"/>
                <a:cs typeface="Arial" charset="0"/>
              </a:rPr>
              <a:t>VIDEO </a:t>
            </a:r>
            <a:r>
              <a:rPr lang="en-US" dirty="0" smtClean="0">
                <a:solidFill>
                  <a:srgbClr val="00703C"/>
                </a:solidFill>
                <a:latin typeface="Arial" charset="0"/>
                <a:ea typeface="Arial" charset="0"/>
                <a:cs typeface="Arial" charset="0"/>
              </a:rPr>
              <a:t>CLIP</a:t>
            </a:r>
            <a:endParaRPr lang="en-US" dirty="0">
              <a:solidFill>
                <a:srgbClr val="00703C"/>
              </a:solidFill>
              <a:latin typeface="Arial" charset="0"/>
              <a:ea typeface="Arial" charset="0"/>
              <a:cs typeface="Arial" charset="0"/>
            </a:endParaRPr>
          </a:p>
        </p:txBody>
      </p:sp>
    </p:spTree>
    <p:extLst>
      <p:ext uri="{BB962C8B-B14F-4D97-AF65-F5344CB8AC3E}">
        <p14:creationId xmlns:p14="http://schemas.microsoft.com/office/powerpoint/2010/main" val="7376583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Not “cowboys/girls”.</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6647" y="5567793"/>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solidFill>
                  <a:srgbClr val="00703C"/>
                </a:solidFill>
              </a:rPr>
              <a:t>Insert photo here. </a:t>
            </a:r>
          </a:p>
          <a:p>
            <a:endParaRPr lang="en-US" dirty="0"/>
          </a:p>
        </p:txBody>
      </p:sp>
    </p:spTree>
    <p:extLst>
      <p:ext uri="{BB962C8B-B14F-4D97-AF65-F5344CB8AC3E}">
        <p14:creationId xmlns:p14="http://schemas.microsoft.com/office/powerpoint/2010/main" val="31484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Emphasizes deliberate practice.</a:t>
            </a:r>
            <a:endParaRPr lang="en-US" b="1" dirty="0">
              <a:solidFill>
                <a:srgbClr val="00703C"/>
              </a:solidFill>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7913" y="5567793"/>
            <a:ext cx="2766243" cy="1218339"/>
          </a:xfrm>
          <a:prstGeom prst="rect">
            <a:avLst/>
          </a:prstGeom>
          <a:noFill/>
          <a:ln>
            <a:noFill/>
          </a:ln>
        </p:spPr>
      </p:pic>
      <p:cxnSp>
        <p:nvCxnSpPr>
          <p:cNvPr id="8" name="Straight Connector 7"/>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solidFill>
                  <a:srgbClr val="00703C"/>
                </a:solidFill>
              </a:rPr>
              <a:t>Insert photo here. </a:t>
            </a:r>
          </a:p>
          <a:p>
            <a:endParaRPr lang="en-US" dirty="0"/>
          </a:p>
        </p:txBody>
      </p:sp>
    </p:spTree>
    <p:extLst>
      <p:ext uri="{BB962C8B-B14F-4D97-AF65-F5344CB8AC3E}">
        <p14:creationId xmlns:p14="http://schemas.microsoft.com/office/powerpoint/2010/main" val="1176365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64" y="365125"/>
            <a:ext cx="11582400" cy="1325563"/>
          </a:xfrm>
        </p:spPr>
        <p:txBody>
          <a:bodyPr/>
          <a:lstStyle/>
          <a:p>
            <a:r>
              <a:rPr lang="en-US" b="1" dirty="0" smtClean="0">
                <a:solidFill>
                  <a:srgbClr val="00703C"/>
                </a:solidFill>
                <a:latin typeface="Arial" charset="0"/>
                <a:ea typeface="Arial" charset="0"/>
                <a:cs typeface="Arial" charset="0"/>
              </a:rPr>
              <a:t>Values humility, discipline, and teamwork. </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0443" y="5567793"/>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solidFill>
                  <a:srgbClr val="00703C"/>
                </a:solidFill>
              </a:rPr>
              <a:t>Insert photo here. </a:t>
            </a:r>
          </a:p>
        </p:txBody>
      </p:sp>
    </p:spTree>
    <p:extLst>
      <p:ext uri="{BB962C8B-B14F-4D97-AF65-F5344CB8AC3E}">
        <p14:creationId xmlns:p14="http://schemas.microsoft.com/office/powerpoint/2010/main" val="991342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Provides a North Star.</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1708" y="5567793"/>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solidFill>
                  <a:srgbClr val="00703C"/>
                </a:solidFill>
              </a:rPr>
              <a:t>Insert photo here. </a:t>
            </a:r>
          </a:p>
          <a:p>
            <a:endParaRPr lang="en-US" dirty="0"/>
          </a:p>
        </p:txBody>
      </p:sp>
    </p:spTree>
    <p:extLst>
      <p:ext uri="{BB962C8B-B14F-4D97-AF65-F5344CB8AC3E}">
        <p14:creationId xmlns:p14="http://schemas.microsoft.com/office/powerpoint/2010/main" val="6276515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Aims to change lives!</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9177" y="5567793"/>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solidFill>
                  <a:srgbClr val="00703C"/>
                </a:solidFill>
              </a:rPr>
              <a:t>Insert photo here. </a:t>
            </a:r>
          </a:p>
          <a:p>
            <a:endParaRPr lang="en-US" dirty="0"/>
          </a:p>
        </p:txBody>
      </p:sp>
    </p:spTree>
    <p:extLst>
      <p:ext uri="{BB962C8B-B14F-4D97-AF65-F5344CB8AC3E}">
        <p14:creationId xmlns:p14="http://schemas.microsoft.com/office/powerpoint/2010/main" val="469398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A note of caution</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9177" y="5567793"/>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a:solidFill>
                  <a:srgbClr val="00703C"/>
                </a:solidFill>
              </a:rPr>
              <a:t>Insert photo here. </a:t>
            </a:r>
          </a:p>
          <a:p>
            <a:endParaRPr lang="en-US" dirty="0"/>
          </a:p>
        </p:txBody>
      </p:sp>
    </p:spTree>
    <p:extLst>
      <p:ext uri="{BB962C8B-B14F-4D97-AF65-F5344CB8AC3E}">
        <p14:creationId xmlns:p14="http://schemas.microsoft.com/office/powerpoint/2010/main" val="225151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6139"/>
            <a:ext cx="10515600" cy="1325563"/>
          </a:xfrm>
        </p:spPr>
        <p:txBody>
          <a:bodyPr/>
          <a:lstStyle/>
          <a:p>
            <a:r>
              <a:rPr lang="en-US" b="1" dirty="0" err="1" smtClean="0">
                <a:solidFill>
                  <a:srgbClr val="00703C"/>
                </a:solidFill>
                <a:latin typeface="Arial" charset="0"/>
                <a:ea typeface="Arial" charset="0"/>
                <a:cs typeface="Arial" charset="0"/>
              </a:rPr>
              <a:t>Snoopervisor</a:t>
            </a:r>
            <a:r>
              <a:rPr lang="en-US" b="1" dirty="0" smtClean="0">
                <a:solidFill>
                  <a:srgbClr val="00703C"/>
                </a:solidFill>
                <a:latin typeface="Arial" charset="0"/>
                <a:ea typeface="Arial" charset="0"/>
                <a:cs typeface="Arial" charset="0"/>
              </a:rPr>
              <a:t>, </a:t>
            </a:r>
            <a:r>
              <a:rPr lang="en-US" b="1" dirty="0" err="1" smtClean="0">
                <a:solidFill>
                  <a:srgbClr val="00703C"/>
                </a:solidFill>
                <a:latin typeface="Arial" charset="0"/>
                <a:ea typeface="Arial" charset="0"/>
                <a:cs typeface="Arial" charset="0"/>
              </a:rPr>
              <a:t>Whoopervisor</a:t>
            </a:r>
            <a:r>
              <a:rPr lang="en-US" b="1" dirty="0" smtClean="0">
                <a:solidFill>
                  <a:srgbClr val="00703C"/>
                </a:solidFill>
                <a:latin typeface="Arial" charset="0"/>
                <a:ea typeface="Arial" charset="0"/>
                <a:cs typeface="Arial" charset="0"/>
              </a:rPr>
              <a:t>, or Supervisor?</a:t>
            </a:r>
            <a:endParaRPr lang="en-US" b="1" dirty="0">
              <a:solidFill>
                <a:srgbClr val="00703C"/>
              </a:solidFill>
              <a:latin typeface="Arial" charset="0"/>
              <a:ea typeface="Arial" charset="0"/>
              <a:cs typeface="Arial" charset="0"/>
            </a:endParaRPr>
          </a:p>
        </p:txBody>
      </p:sp>
      <p:pic>
        <p:nvPicPr>
          <p:cNvPr id="5" name="Content Placeholder 4"/>
          <p:cNvPicPr>
            <a:picLocks noGrp="1" noChangeAspect="1"/>
          </p:cNvPicPr>
          <p:nvPr>
            <p:ph idx="1"/>
          </p:nvPr>
        </p:nvPicPr>
        <p:blipFill>
          <a:blip r:embed="rId2"/>
          <a:stretch>
            <a:fillRect/>
          </a:stretch>
        </p:blipFill>
        <p:spPr>
          <a:xfrm>
            <a:off x="838200" y="1829594"/>
            <a:ext cx="10515600" cy="4029499"/>
          </a:xfrm>
          <a:prstGeom prst="rect">
            <a:avLst/>
          </a:prstGeom>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2954" y="5651293"/>
            <a:ext cx="2369046" cy="1043401"/>
          </a:xfrm>
          <a:prstGeom prst="rect">
            <a:avLst/>
          </a:prstGeom>
          <a:noFill/>
          <a:ln>
            <a:noFill/>
          </a:ln>
        </p:spPr>
      </p:pic>
      <p:pic>
        <p:nvPicPr>
          <p:cNvPr id="8" name="Picture 7"/>
          <p:cNvPicPr>
            <a:picLocks noChangeAspect="1"/>
          </p:cNvPicPr>
          <p:nvPr/>
        </p:nvPicPr>
        <p:blipFill>
          <a:blip r:embed="rId4"/>
          <a:stretch>
            <a:fillRect/>
          </a:stretch>
        </p:blipFill>
        <p:spPr>
          <a:xfrm>
            <a:off x="838200" y="1521702"/>
            <a:ext cx="8566485" cy="4337391"/>
          </a:xfrm>
          <a:prstGeom prst="rect">
            <a:avLst/>
          </a:prstGeom>
        </p:spPr>
      </p:pic>
      <p:sp>
        <p:nvSpPr>
          <p:cNvPr id="3" name="TextBox 2"/>
          <p:cNvSpPr txBox="1"/>
          <p:nvPr/>
        </p:nvSpPr>
        <p:spPr>
          <a:xfrm>
            <a:off x="9571848" y="1082636"/>
            <a:ext cx="2583954" cy="4801314"/>
          </a:xfrm>
          <a:prstGeom prst="rect">
            <a:avLst/>
          </a:prstGeom>
          <a:noFill/>
        </p:spPr>
        <p:txBody>
          <a:bodyPr wrap="square" rtlCol="0">
            <a:spAutoFit/>
          </a:bodyPr>
          <a:lstStyle/>
          <a:p>
            <a:r>
              <a:rPr lang="en-US" dirty="0">
                <a:hlinkClick r:id="rId5"/>
              </a:rPr>
              <a:t>Image retrieved from: </a:t>
            </a:r>
            <a:r>
              <a:rPr lang="en-US" dirty="0"/>
              <a:t>Robert Daly/</a:t>
            </a:r>
            <a:r>
              <a:rPr lang="en-US" dirty="0" err="1"/>
              <a:t>Caiaimage</a:t>
            </a:r>
            <a:r>
              <a:rPr lang="en-US" dirty="0"/>
              <a:t>/Getty Images </a:t>
            </a:r>
            <a:r>
              <a:rPr lang="en-US" dirty="0">
                <a:hlinkClick r:id="rId5"/>
              </a:rPr>
              <a:t>https://www.google.com/search?q=photo+of+student+teacher+and+supervisor&amp;rlz=1C5CHFA_enUS697US712&amp;tbm=isch&amp;imgil=2HWOP5SOFtbVEM%253A%253BLtyh0gPg04FebM%253Bhttps%25253A%25252F%25252Fwww.thebalance.com%25252Fsample-college-references</a:t>
            </a:r>
            <a:endParaRPr lang="en-US" dirty="0"/>
          </a:p>
          <a:p>
            <a:endParaRPr lang="en-US" dirty="0"/>
          </a:p>
        </p:txBody>
      </p:sp>
    </p:spTree>
    <p:extLst>
      <p:ext uri="{BB962C8B-B14F-4D97-AF65-F5344CB8AC3E}">
        <p14:creationId xmlns:p14="http://schemas.microsoft.com/office/powerpoint/2010/main" val="6453445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927" y="171161"/>
            <a:ext cx="10515600" cy="1325563"/>
          </a:xfrm>
        </p:spPr>
        <p:txBody>
          <a:bodyPr/>
          <a:lstStyle/>
          <a:p>
            <a:r>
              <a:rPr lang="en-US" b="1" dirty="0" smtClean="0">
                <a:solidFill>
                  <a:srgbClr val="00703C"/>
                </a:solidFill>
                <a:latin typeface="Arial" charset="0"/>
                <a:ea typeface="Arial" charset="0"/>
                <a:cs typeface="Arial" charset="0"/>
              </a:rPr>
              <a:t>Big Brother, Nagging Mother, or Supportive Other?</a:t>
            </a:r>
            <a:endParaRPr lang="en-US" b="1" dirty="0">
              <a:solidFill>
                <a:srgbClr val="00703C"/>
              </a:solidFill>
              <a:latin typeface="Arial" charset="0"/>
              <a:ea typeface="Arial" charset="0"/>
              <a:cs typeface="Arial" charset="0"/>
            </a:endParaRPr>
          </a:p>
        </p:txBody>
      </p:sp>
      <p:pic>
        <p:nvPicPr>
          <p:cNvPr id="4" name="Content Placeholder 3"/>
          <p:cNvPicPr>
            <a:picLocks noGrp="1" noChangeAspect="1"/>
          </p:cNvPicPr>
          <p:nvPr>
            <p:ph idx="1"/>
          </p:nvPr>
        </p:nvPicPr>
        <p:blipFill>
          <a:blip r:embed="rId2"/>
          <a:stretch>
            <a:fillRect/>
          </a:stretch>
        </p:blipFill>
        <p:spPr>
          <a:xfrm>
            <a:off x="1595327" y="1496724"/>
            <a:ext cx="3886200" cy="4343400"/>
          </a:xfrm>
          <a:prstGeom prst="rect">
            <a:avLst/>
          </a:prstGeom>
        </p:spPr>
      </p:pic>
      <p:pic>
        <p:nvPicPr>
          <p:cNvPr id="5" name="Picture 4"/>
          <p:cNvPicPr>
            <a:picLocks noChangeAspect="1"/>
          </p:cNvPicPr>
          <p:nvPr/>
        </p:nvPicPr>
        <p:blipFill>
          <a:blip r:embed="rId3"/>
          <a:stretch>
            <a:fillRect/>
          </a:stretch>
        </p:blipFill>
        <p:spPr>
          <a:xfrm>
            <a:off x="6363727" y="1496724"/>
            <a:ext cx="4038600" cy="4521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2954" y="5651293"/>
            <a:ext cx="2369046" cy="1043401"/>
          </a:xfrm>
          <a:prstGeom prst="rect">
            <a:avLst/>
          </a:prstGeom>
          <a:noFill/>
          <a:ln>
            <a:noFill/>
          </a:ln>
        </p:spPr>
      </p:pic>
      <p:cxnSp>
        <p:nvCxnSpPr>
          <p:cNvPr id="7" name="Straight Connector 6"/>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7141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21673"/>
            <a:ext cx="11617036" cy="1325563"/>
          </a:xfrm>
        </p:spPr>
        <p:txBody>
          <a:bodyPr>
            <a:normAutofit fontScale="90000"/>
          </a:bodyPr>
          <a:lstStyle/>
          <a:p>
            <a:r>
              <a:rPr lang="en-US" b="1" dirty="0" smtClean="0">
                <a:solidFill>
                  <a:srgbClr val="00703C"/>
                </a:solidFill>
                <a:latin typeface="Arial" charset="0"/>
                <a:ea typeface="Arial" charset="0"/>
                <a:cs typeface="Arial" charset="0"/>
              </a:rPr>
              <a:t>From </a:t>
            </a:r>
            <a:r>
              <a:rPr lang="en-US" b="1" dirty="0" err="1" smtClean="0">
                <a:solidFill>
                  <a:srgbClr val="00703C"/>
                </a:solidFill>
                <a:latin typeface="Arial" charset="0"/>
                <a:ea typeface="Arial" charset="0"/>
                <a:cs typeface="Arial" charset="0"/>
              </a:rPr>
              <a:t>Snoopervisor</a:t>
            </a:r>
            <a:r>
              <a:rPr lang="en-US" b="1" dirty="0" smtClean="0">
                <a:solidFill>
                  <a:srgbClr val="00703C"/>
                </a:solidFill>
                <a:latin typeface="Arial" charset="0"/>
                <a:ea typeface="Arial" charset="0"/>
                <a:cs typeface="Arial" charset="0"/>
              </a:rPr>
              <a:t> or </a:t>
            </a:r>
            <a:r>
              <a:rPr lang="en-US" b="1" dirty="0" err="1" smtClean="0">
                <a:solidFill>
                  <a:srgbClr val="00703C"/>
                </a:solidFill>
                <a:latin typeface="Arial" charset="0"/>
                <a:ea typeface="Arial" charset="0"/>
                <a:cs typeface="Arial" charset="0"/>
              </a:rPr>
              <a:t>Whoopervisor</a:t>
            </a:r>
            <a:r>
              <a:rPr lang="en-US" b="1" dirty="0" smtClean="0">
                <a:solidFill>
                  <a:srgbClr val="00703C"/>
                </a:solidFill>
                <a:latin typeface="Arial" charset="0"/>
                <a:ea typeface="Arial" charset="0"/>
                <a:cs typeface="Arial" charset="0"/>
              </a:rPr>
              <a:t> to Effective Coach</a:t>
            </a:r>
            <a:r>
              <a:rPr lang="en-US" dirty="0"/>
              <a:t/>
            </a:r>
            <a:br>
              <a:rPr lang="en-US" dirty="0"/>
            </a:br>
            <a:endParaRPr lang="en-US" dirty="0"/>
          </a:p>
        </p:txBody>
      </p:sp>
      <p:sp>
        <p:nvSpPr>
          <p:cNvPr id="3" name="Content Placeholder 2"/>
          <p:cNvSpPr>
            <a:spLocks noGrp="1"/>
          </p:cNvSpPr>
          <p:nvPr>
            <p:ph idx="1"/>
          </p:nvPr>
        </p:nvSpPr>
        <p:spPr>
          <a:xfrm>
            <a:off x="228599" y="1371599"/>
            <a:ext cx="11797145" cy="5264727"/>
          </a:xfrm>
        </p:spPr>
        <p:txBody>
          <a:bodyPr>
            <a:noAutofit/>
          </a:bodyPr>
          <a:lstStyle/>
          <a:p>
            <a:pPr marL="0" indent="0">
              <a:lnSpc>
                <a:spcPct val="120000"/>
              </a:lnSpc>
              <a:spcBef>
                <a:spcPts val="0"/>
              </a:spcBef>
              <a:buNone/>
            </a:pPr>
            <a:r>
              <a:rPr lang="en-US" sz="2000" b="1" i="1" dirty="0" smtClean="0">
                <a:solidFill>
                  <a:srgbClr val="00703C"/>
                </a:solidFill>
                <a:latin typeface="Arial" charset="0"/>
                <a:ea typeface="Arial" charset="0"/>
                <a:cs typeface="Arial" charset="0"/>
              </a:rPr>
              <a:t>Supervisors That Emphasize Compliance</a:t>
            </a:r>
          </a:p>
          <a:p>
            <a:pPr marL="0" indent="0">
              <a:lnSpc>
                <a:spcPct val="120000"/>
              </a:lnSpc>
              <a:spcBef>
                <a:spcPts val="0"/>
              </a:spcBef>
              <a:buNone/>
            </a:pPr>
            <a:r>
              <a:rPr lang="en-US" sz="2000" dirty="0" smtClean="0">
                <a:solidFill>
                  <a:srgbClr val="00703C"/>
                </a:solidFill>
                <a:latin typeface="Arial" charset="0"/>
                <a:ea typeface="Arial" charset="0"/>
                <a:cs typeface="Arial" charset="0"/>
              </a:rPr>
              <a:t>With </a:t>
            </a:r>
            <a:r>
              <a:rPr lang="en-US" sz="2000" dirty="0">
                <a:solidFill>
                  <a:srgbClr val="00703C"/>
                </a:solidFill>
                <a:latin typeface="Arial" charset="0"/>
                <a:ea typeface="Arial" charset="0"/>
                <a:cs typeface="Arial" charset="0"/>
              </a:rPr>
              <a:t>keenly peering eyes and snooping nose, </a:t>
            </a:r>
            <a:r>
              <a:rPr lang="en-US" sz="2000" dirty="0" smtClean="0">
                <a:solidFill>
                  <a:srgbClr val="00703C"/>
                </a:solidFill>
                <a:latin typeface="Arial" charset="0"/>
                <a:ea typeface="Arial" charset="0"/>
                <a:cs typeface="Arial" charset="0"/>
              </a:rPr>
              <a:t>From </a:t>
            </a:r>
            <a:r>
              <a:rPr lang="en-US" sz="2000" dirty="0">
                <a:solidFill>
                  <a:srgbClr val="00703C"/>
                </a:solidFill>
                <a:latin typeface="Arial" charset="0"/>
                <a:ea typeface="Arial" charset="0"/>
                <a:cs typeface="Arial" charset="0"/>
              </a:rPr>
              <a:t>room to room the </a:t>
            </a:r>
            <a:r>
              <a:rPr lang="en-US" sz="2000" dirty="0" err="1">
                <a:solidFill>
                  <a:srgbClr val="00703C"/>
                </a:solidFill>
                <a:latin typeface="Arial" charset="0"/>
                <a:ea typeface="Arial" charset="0"/>
                <a:cs typeface="Arial" charset="0"/>
              </a:rPr>
              <a:t>Snoopervisor</a:t>
            </a:r>
            <a:r>
              <a:rPr lang="en-US" sz="2000" dirty="0">
                <a:solidFill>
                  <a:srgbClr val="00703C"/>
                </a:solidFill>
                <a:latin typeface="Arial" charset="0"/>
                <a:ea typeface="Arial" charset="0"/>
                <a:cs typeface="Arial" charset="0"/>
              </a:rPr>
              <a:t> goes. </a:t>
            </a:r>
            <a:r>
              <a:rPr lang="en-US" sz="2000" dirty="0" smtClean="0">
                <a:solidFill>
                  <a:srgbClr val="00703C"/>
                </a:solidFill>
                <a:latin typeface="Arial" charset="0"/>
                <a:ea typeface="Arial" charset="0"/>
                <a:cs typeface="Arial" charset="0"/>
              </a:rPr>
              <a:t>He </a:t>
            </a:r>
            <a:r>
              <a:rPr lang="en-US" sz="2000" dirty="0">
                <a:solidFill>
                  <a:srgbClr val="00703C"/>
                </a:solidFill>
                <a:latin typeface="Arial" charset="0"/>
                <a:ea typeface="Arial" charset="0"/>
                <a:cs typeface="Arial" charset="0"/>
              </a:rPr>
              <a:t>notes each slip, each fault with lofty frown, </a:t>
            </a:r>
            <a:r>
              <a:rPr lang="en-US" sz="2000" dirty="0" smtClean="0">
                <a:solidFill>
                  <a:srgbClr val="00703C"/>
                </a:solidFill>
                <a:latin typeface="Arial" charset="0"/>
                <a:ea typeface="Arial" charset="0"/>
                <a:cs typeface="Arial" charset="0"/>
              </a:rPr>
              <a:t>And </a:t>
            </a:r>
            <a:r>
              <a:rPr lang="en-US" sz="2000" dirty="0">
                <a:solidFill>
                  <a:srgbClr val="00703C"/>
                </a:solidFill>
                <a:latin typeface="Arial" charset="0"/>
                <a:ea typeface="Arial" charset="0"/>
                <a:cs typeface="Arial" charset="0"/>
              </a:rPr>
              <a:t>on his rating card he writes it </a:t>
            </a:r>
            <a:r>
              <a:rPr lang="en-US" sz="2000" dirty="0" smtClean="0">
                <a:solidFill>
                  <a:srgbClr val="00703C"/>
                </a:solidFill>
                <a:latin typeface="Arial" charset="0"/>
                <a:ea typeface="Arial" charset="0"/>
                <a:cs typeface="Arial" charset="0"/>
              </a:rPr>
              <a:t>down; His </a:t>
            </a:r>
            <a:r>
              <a:rPr lang="en-US" sz="2000" dirty="0">
                <a:solidFill>
                  <a:srgbClr val="00703C"/>
                </a:solidFill>
                <a:latin typeface="Arial" charset="0"/>
                <a:ea typeface="Arial" charset="0"/>
                <a:cs typeface="Arial" charset="0"/>
              </a:rPr>
              <a:t>duty done, when he has brought to light, </a:t>
            </a:r>
            <a:r>
              <a:rPr lang="en-US" sz="2000" dirty="0" smtClean="0">
                <a:solidFill>
                  <a:srgbClr val="00703C"/>
                </a:solidFill>
                <a:latin typeface="Arial" charset="0"/>
                <a:ea typeface="Arial" charset="0"/>
                <a:cs typeface="Arial" charset="0"/>
              </a:rPr>
              <a:t>The </a:t>
            </a:r>
            <a:r>
              <a:rPr lang="en-US" sz="2000" dirty="0">
                <a:solidFill>
                  <a:srgbClr val="00703C"/>
                </a:solidFill>
                <a:latin typeface="Arial" charset="0"/>
                <a:ea typeface="Arial" charset="0"/>
                <a:cs typeface="Arial" charset="0"/>
              </a:rPr>
              <a:t>things the teachers do that are not right . . </a:t>
            </a:r>
            <a:r>
              <a:rPr lang="en-US" sz="2000" dirty="0" smtClean="0">
                <a:solidFill>
                  <a:srgbClr val="00703C"/>
                </a:solidFill>
                <a:latin typeface="Arial" charset="0"/>
                <a:ea typeface="Arial" charset="0"/>
                <a:cs typeface="Arial" charset="0"/>
              </a:rPr>
              <a:t>.</a:t>
            </a:r>
          </a:p>
          <a:p>
            <a:pPr marL="0" indent="0">
              <a:buNone/>
            </a:pPr>
            <a:endParaRPr lang="en-US" sz="1000" b="1" i="1" dirty="0" smtClean="0">
              <a:solidFill>
                <a:srgbClr val="00703C"/>
              </a:solidFill>
              <a:latin typeface="Arial" charset="0"/>
              <a:ea typeface="Arial" charset="0"/>
              <a:cs typeface="Arial" charset="0"/>
            </a:endParaRPr>
          </a:p>
          <a:p>
            <a:pPr marL="0" indent="0">
              <a:buNone/>
            </a:pPr>
            <a:r>
              <a:rPr lang="en-US" sz="2000" b="1" i="1" dirty="0" smtClean="0">
                <a:solidFill>
                  <a:srgbClr val="00703C"/>
                </a:solidFill>
                <a:latin typeface="Arial" charset="0"/>
                <a:ea typeface="Arial" charset="0"/>
                <a:cs typeface="Arial" charset="0"/>
              </a:rPr>
              <a:t>Supervisors That Focus on Happiness</a:t>
            </a:r>
          </a:p>
          <a:p>
            <a:pPr marL="0" indent="0">
              <a:lnSpc>
                <a:spcPct val="120000"/>
              </a:lnSpc>
              <a:spcBef>
                <a:spcPts val="0"/>
              </a:spcBef>
              <a:buNone/>
            </a:pPr>
            <a:r>
              <a:rPr lang="en-US" sz="2000" dirty="0" smtClean="0">
                <a:solidFill>
                  <a:srgbClr val="00703C"/>
                </a:solidFill>
                <a:latin typeface="Arial" charset="0"/>
                <a:ea typeface="Arial" charset="0"/>
                <a:cs typeface="Arial" charset="0"/>
              </a:rPr>
              <a:t>With cheery words and most infectious grin, The peppy </a:t>
            </a:r>
            <a:r>
              <a:rPr lang="en-US" sz="2000" dirty="0" err="1" smtClean="0">
                <a:solidFill>
                  <a:srgbClr val="00703C"/>
                </a:solidFill>
                <a:latin typeface="Arial" charset="0"/>
                <a:ea typeface="Arial" charset="0"/>
                <a:cs typeface="Arial" charset="0"/>
              </a:rPr>
              <a:t>Whoopervisor</a:t>
            </a:r>
            <a:r>
              <a:rPr lang="en-US" sz="2000" dirty="0" smtClean="0">
                <a:solidFill>
                  <a:srgbClr val="00703C"/>
                </a:solidFill>
                <a:latin typeface="Arial" charset="0"/>
                <a:ea typeface="Arial" charset="0"/>
                <a:cs typeface="Arial" charset="0"/>
              </a:rPr>
              <a:t> breezed </a:t>
            </a:r>
            <a:r>
              <a:rPr lang="en-US" sz="2000" dirty="0" err="1" smtClean="0">
                <a:solidFill>
                  <a:srgbClr val="00703C"/>
                </a:solidFill>
                <a:latin typeface="Arial" charset="0"/>
                <a:ea typeface="Arial" charset="0"/>
                <a:cs typeface="Arial" charset="0"/>
              </a:rPr>
              <a:t>in,Let</a:t>
            </a:r>
            <a:r>
              <a:rPr lang="en-US" sz="2000" dirty="0" smtClean="0">
                <a:solidFill>
                  <a:srgbClr val="00703C"/>
                </a:solidFill>
                <a:latin typeface="Arial" charset="0"/>
                <a:ea typeface="Arial" charset="0"/>
                <a:cs typeface="Arial" charset="0"/>
              </a:rPr>
              <a:t> every boy and girl keep with me! One, Two, Three, Four! That’s Fine! Miss Smith, I see. These pupils all write well. This is his plan. Keep everybody happy if you can.  </a:t>
            </a:r>
          </a:p>
          <a:p>
            <a:pPr marL="0" indent="0">
              <a:buNone/>
            </a:pPr>
            <a:endParaRPr lang="en-US" sz="1000" dirty="0" smtClean="0">
              <a:solidFill>
                <a:srgbClr val="00703C"/>
              </a:solidFill>
              <a:latin typeface="Arial" charset="0"/>
              <a:ea typeface="Arial" charset="0"/>
              <a:cs typeface="Arial" charset="0"/>
            </a:endParaRPr>
          </a:p>
          <a:p>
            <a:pPr marL="0" indent="0">
              <a:buNone/>
            </a:pPr>
            <a:r>
              <a:rPr lang="en-US" sz="2000" b="1" i="1" dirty="0" smtClean="0">
                <a:solidFill>
                  <a:srgbClr val="00703C"/>
                </a:solidFill>
                <a:latin typeface="Arial" charset="0"/>
                <a:ea typeface="Arial" charset="0"/>
                <a:cs typeface="Arial" charset="0"/>
              </a:rPr>
              <a:t>Supervisors </a:t>
            </a:r>
            <a:r>
              <a:rPr lang="en-US" sz="2000" b="1" i="1" dirty="0">
                <a:solidFill>
                  <a:srgbClr val="00703C"/>
                </a:solidFill>
                <a:latin typeface="Arial" charset="0"/>
                <a:ea typeface="Arial" charset="0"/>
                <a:cs typeface="Arial" charset="0"/>
              </a:rPr>
              <a:t>That </a:t>
            </a:r>
            <a:r>
              <a:rPr lang="en-US" sz="2000" b="1" i="1" dirty="0" smtClean="0">
                <a:solidFill>
                  <a:srgbClr val="00703C"/>
                </a:solidFill>
                <a:latin typeface="Arial" charset="0"/>
                <a:ea typeface="Arial" charset="0"/>
                <a:cs typeface="Arial" charset="0"/>
              </a:rPr>
              <a:t>Improve Teaching </a:t>
            </a:r>
            <a:r>
              <a:rPr lang="en-US" sz="2000" b="1" i="1" dirty="0" smtClean="0">
                <a:solidFill>
                  <a:schemeClr val="accent5">
                    <a:lumMod val="75000"/>
                  </a:schemeClr>
                </a:solidFill>
                <a:latin typeface="Arial" charset="0"/>
                <a:ea typeface="Arial" charset="0"/>
                <a:cs typeface="Arial" charset="0"/>
              </a:rPr>
              <a:t>(and Learning)</a:t>
            </a:r>
            <a:endParaRPr lang="en-US" sz="2000" b="1" i="1" dirty="0">
              <a:solidFill>
                <a:schemeClr val="accent5">
                  <a:lumMod val="75000"/>
                </a:schemeClr>
              </a:solidFill>
              <a:latin typeface="Arial" charset="0"/>
              <a:ea typeface="Arial" charset="0"/>
              <a:cs typeface="Arial" charset="0"/>
            </a:endParaRPr>
          </a:p>
          <a:p>
            <a:pPr marL="0" indent="0">
              <a:buNone/>
            </a:pPr>
            <a:r>
              <a:rPr lang="en-US" sz="2000" dirty="0">
                <a:solidFill>
                  <a:srgbClr val="00703C"/>
                </a:solidFill>
                <a:latin typeface="Arial" charset="0"/>
                <a:ea typeface="Arial" charset="0"/>
                <a:cs typeface="Arial" charset="0"/>
              </a:rPr>
              <a:t>The supervisor enters quietly, “What do you need? How can I help </a:t>
            </a:r>
            <a:r>
              <a:rPr lang="en-US" sz="2000" dirty="0" smtClean="0">
                <a:solidFill>
                  <a:srgbClr val="00703C"/>
                </a:solidFill>
                <a:latin typeface="Arial" charset="0"/>
                <a:ea typeface="Arial" charset="0"/>
                <a:cs typeface="Arial" charset="0"/>
              </a:rPr>
              <a:t>today? John</a:t>
            </a:r>
            <a:r>
              <a:rPr lang="en-US" sz="2000" dirty="0">
                <a:solidFill>
                  <a:srgbClr val="00703C"/>
                </a:solidFill>
                <a:latin typeface="Arial" charset="0"/>
                <a:ea typeface="Arial" charset="0"/>
                <a:cs typeface="Arial" charset="0"/>
              </a:rPr>
              <a:t>, let me show you. Mary, try this way.” He aims to help, encourage and suggest, That </a:t>
            </a:r>
            <a:r>
              <a:rPr lang="en-US" sz="2000" b="1" u="sng" dirty="0">
                <a:solidFill>
                  <a:srgbClr val="00703C"/>
                </a:solidFill>
                <a:latin typeface="Arial" charset="0"/>
                <a:ea typeface="Arial" charset="0"/>
                <a:cs typeface="Arial" charset="0"/>
              </a:rPr>
              <a:t>teachers, pupils </a:t>
            </a:r>
            <a:r>
              <a:rPr lang="en-US" sz="2000" dirty="0">
                <a:solidFill>
                  <a:srgbClr val="00703C"/>
                </a:solidFill>
                <a:latin typeface="Arial" charset="0"/>
                <a:ea typeface="Arial" charset="0"/>
                <a:cs typeface="Arial" charset="0"/>
              </a:rPr>
              <a:t>all may do their best.</a:t>
            </a:r>
          </a:p>
          <a:p>
            <a:pPr marL="0" indent="0">
              <a:buNone/>
            </a:pPr>
            <a:endParaRPr lang="en-US" sz="900" i="1" dirty="0" smtClean="0">
              <a:solidFill>
                <a:srgbClr val="00703C"/>
              </a:solidFill>
              <a:latin typeface="Arial" charset="0"/>
              <a:ea typeface="Arial" charset="0"/>
              <a:cs typeface="Arial" charset="0"/>
            </a:endParaRPr>
          </a:p>
          <a:p>
            <a:pPr marL="0" indent="0">
              <a:buNone/>
            </a:pPr>
            <a:r>
              <a:rPr lang="en-US" sz="2000" i="1" dirty="0" smtClean="0">
                <a:solidFill>
                  <a:srgbClr val="00703C"/>
                </a:solidFill>
                <a:latin typeface="Arial" charset="0"/>
                <a:ea typeface="Arial" charset="0"/>
                <a:cs typeface="Arial" charset="0"/>
              </a:rPr>
              <a:t>Anonymous</a:t>
            </a:r>
            <a:r>
              <a:rPr lang="en-US" sz="2000" i="1" dirty="0">
                <a:solidFill>
                  <a:srgbClr val="00703C"/>
                </a:solidFill>
                <a:latin typeface="Arial" charset="0"/>
                <a:ea typeface="Arial" charset="0"/>
                <a:cs typeface="Arial" charset="0"/>
              </a:rPr>
              <a:t>, </a:t>
            </a:r>
            <a:r>
              <a:rPr lang="en-US" sz="2000" i="1" dirty="0" smtClean="0">
                <a:solidFill>
                  <a:srgbClr val="00703C"/>
                </a:solidFill>
                <a:latin typeface="Arial" charset="0"/>
                <a:ea typeface="Arial" charset="0"/>
                <a:cs typeface="Arial" charset="0"/>
              </a:rPr>
              <a:t>1929 as cited in </a:t>
            </a:r>
            <a:r>
              <a:rPr lang="en-US" sz="2000" i="1" dirty="0" err="1" smtClean="0">
                <a:solidFill>
                  <a:srgbClr val="00703C"/>
                </a:solidFill>
                <a:latin typeface="Arial" charset="0"/>
                <a:ea typeface="Arial" charset="0"/>
                <a:cs typeface="Arial" charset="0"/>
              </a:rPr>
              <a:t>Glanz</a:t>
            </a:r>
            <a:r>
              <a:rPr lang="en-US" sz="2000" i="1" dirty="0" smtClean="0">
                <a:solidFill>
                  <a:srgbClr val="00703C"/>
                </a:solidFill>
                <a:latin typeface="Arial" charset="0"/>
                <a:ea typeface="Arial" charset="0"/>
                <a:cs typeface="Arial" charset="0"/>
              </a:rPr>
              <a:t> et al., 1997</a:t>
            </a:r>
            <a:endParaRPr lang="en-US" sz="2000" i="1" dirty="0">
              <a:solidFill>
                <a:srgbClr val="00703C"/>
              </a:solidFill>
              <a:latin typeface="Arial" charset="0"/>
              <a:ea typeface="Arial" charset="0"/>
              <a:cs typeface="Arial" charset="0"/>
            </a:endParaRPr>
          </a:p>
        </p:txBody>
      </p:sp>
    </p:spTree>
    <p:extLst>
      <p:ext uri="{BB962C8B-B14F-4D97-AF65-F5344CB8AC3E}">
        <p14:creationId xmlns:p14="http://schemas.microsoft.com/office/powerpoint/2010/main" val="429531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8928" y="814243"/>
            <a:ext cx="10515600" cy="2843357"/>
          </a:xfrm>
        </p:spPr>
        <p:txBody>
          <a:bodyPr>
            <a:normAutofit/>
          </a:bodyPr>
          <a:lstStyle/>
          <a:p>
            <a:pPr marL="0" indent="0">
              <a:buNone/>
            </a:pPr>
            <a:r>
              <a:rPr lang="en-US" sz="6000" b="1" smtClean="0">
                <a:solidFill>
                  <a:srgbClr val="00703C"/>
                </a:solidFill>
                <a:latin typeface="Arial" charset="0"/>
                <a:ea typeface="Arial" charset="0"/>
                <a:cs typeface="Arial" charset="0"/>
              </a:rPr>
              <a:t>Since 1929? </a:t>
            </a:r>
            <a:r>
              <a:rPr lang="en-US" sz="6000" b="1" dirty="0" smtClean="0">
                <a:solidFill>
                  <a:srgbClr val="00703C"/>
                </a:solidFill>
                <a:latin typeface="Arial" charset="0"/>
                <a:ea typeface="Arial" charset="0"/>
                <a:cs typeface="Arial" charset="0"/>
              </a:rPr>
              <a:t>It’s time! And UNCC is among the trailblazers!</a:t>
            </a:r>
            <a:endParaRPr lang="en-US" sz="6000" b="1" dirty="0">
              <a:solidFill>
                <a:srgbClr val="00703C"/>
              </a:solidFill>
              <a:latin typeface="Arial" charset="0"/>
              <a:ea typeface="Arial" charset="0"/>
              <a:cs typeface="Arial"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122" y="5587498"/>
            <a:ext cx="2369046" cy="1043401"/>
          </a:xfrm>
          <a:prstGeom prst="rect">
            <a:avLst/>
          </a:prstGeom>
          <a:noFill/>
          <a:ln>
            <a:noFill/>
          </a:ln>
        </p:spPr>
      </p:pic>
      <p:cxnSp>
        <p:nvCxnSpPr>
          <p:cNvPr id="5" name="Straight Connector 4"/>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029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06" y="-112080"/>
            <a:ext cx="10515600" cy="1325563"/>
          </a:xfrm>
        </p:spPr>
        <p:txBody>
          <a:bodyPr/>
          <a:lstStyle/>
          <a:p>
            <a:r>
              <a:rPr lang="en-US" b="1" dirty="0" smtClean="0">
                <a:solidFill>
                  <a:srgbClr val="00703C"/>
                </a:solidFill>
                <a:latin typeface="Arial" charset="0"/>
                <a:ea typeface="Arial" charset="0"/>
                <a:cs typeface="Arial" charset="0"/>
              </a:rPr>
              <a:t>Does this look familiar? </a:t>
            </a:r>
            <a:endParaRPr lang="en-US" dirty="0"/>
          </a:p>
        </p:txBody>
      </p:sp>
      <p:pic>
        <p:nvPicPr>
          <p:cNvPr id="5" name="Content Placeholder 4"/>
          <p:cNvPicPr>
            <a:picLocks noGrp="1" noChangeAspect="1"/>
          </p:cNvPicPr>
          <p:nvPr>
            <p:ph idx="1"/>
          </p:nvPr>
        </p:nvPicPr>
        <p:blipFill>
          <a:blip r:embed="rId2"/>
          <a:stretch>
            <a:fillRect/>
          </a:stretch>
        </p:blipFill>
        <p:spPr>
          <a:xfrm>
            <a:off x="838199" y="1829593"/>
            <a:ext cx="10515600" cy="4343400"/>
          </a:xfrm>
          <a:prstGeom prst="rect">
            <a:avLst/>
          </a:prstGeom>
        </p:spPr>
      </p:pic>
      <p:sp>
        <p:nvSpPr>
          <p:cNvPr id="7" name="TextBox 6"/>
          <p:cNvSpPr txBox="1"/>
          <p:nvPr/>
        </p:nvSpPr>
        <p:spPr>
          <a:xfrm>
            <a:off x="284747" y="5572829"/>
            <a:ext cx="11622505" cy="1200329"/>
          </a:xfrm>
          <a:prstGeom prst="rect">
            <a:avLst/>
          </a:prstGeom>
          <a:noFill/>
        </p:spPr>
        <p:txBody>
          <a:bodyPr wrap="square" rtlCol="0">
            <a:spAutoFit/>
          </a:bodyPr>
          <a:lstStyle/>
          <a:p>
            <a:r>
              <a:rPr lang="en-US" dirty="0" smtClean="0">
                <a:hlinkClick r:id="rId3"/>
              </a:rPr>
              <a:t>Image retrieved from: </a:t>
            </a:r>
            <a:r>
              <a:rPr lang="en-US" dirty="0"/>
              <a:t>Robert Daly/</a:t>
            </a:r>
            <a:r>
              <a:rPr lang="en-US" dirty="0" err="1"/>
              <a:t>Caiaimage</a:t>
            </a:r>
            <a:r>
              <a:rPr lang="en-US" dirty="0"/>
              <a:t>/Getty </a:t>
            </a:r>
            <a:r>
              <a:rPr lang="en-US" dirty="0" smtClean="0"/>
              <a:t>Images </a:t>
            </a:r>
            <a:r>
              <a:rPr lang="en-US" dirty="0" smtClean="0">
                <a:hlinkClick r:id="rId3"/>
              </a:rPr>
              <a:t>https</a:t>
            </a:r>
            <a:r>
              <a:rPr lang="en-US" dirty="0">
                <a:hlinkClick r:id="rId3"/>
              </a:rPr>
              <a:t>://</a:t>
            </a:r>
            <a:r>
              <a:rPr lang="en-US" dirty="0" smtClean="0">
                <a:hlinkClick r:id="rId3"/>
              </a:rPr>
              <a:t>www.google.com/search?q=photo+of+student+teacher+and+supervisor&amp;rlz=1C5CHFA_enUS697US712&amp;tbm=isch&amp;imgil=2HWOP5SOFtbVEM%253A%253BLtyh0gPg04FebM%253Bhttps%25253A%25252F%25252Fwww.thebalance.com%25252Fsample-college-references</a:t>
            </a:r>
            <a:endParaRPr lang="en-US" dirty="0"/>
          </a:p>
        </p:txBody>
      </p:sp>
      <p:pic>
        <p:nvPicPr>
          <p:cNvPr id="8" name="Picture 7"/>
          <p:cNvPicPr>
            <a:picLocks noChangeAspect="1"/>
          </p:cNvPicPr>
          <p:nvPr/>
        </p:nvPicPr>
        <p:blipFill>
          <a:blip r:embed="rId4"/>
          <a:stretch>
            <a:fillRect/>
          </a:stretch>
        </p:blipFill>
        <p:spPr>
          <a:xfrm>
            <a:off x="1812756" y="927383"/>
            <a:ext cx="8566485" cy="4337391"/>
          </a:xfrm>
          <a:prstGeom prst="rect">
            <a:avLst/>
          </a:prstGeom>
        </p:spPr>
      </p:pic>
    </p:spTree>
    <p:extLst>
      <p:ext uri="{BB962C8B-B14F-4D97-AF65-F5344CB8AC3E}">
        <p14:creationId xmlns:p14="http://schemas.microsoft.com/office/powerpoint/2010/main" val="17741617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95" y="70160"/>
            <a:ext cx="11031314" cy="1325563"/>
          </a:xfrm>
        </p:spPr>
        <p:txBody>
          <a:bodyPr/>
          <a:lstStyle/>
          <a:p>
            <a:r>
              <a:rPr lang="en-US" b="1" dirty="0" smtClean="0">
                <a:solidFill>
                  <a:srgbClr val="00703C"/>
                </a:solidFill>
                <a:latin typeface="Arial" charset="0"/>
                <a:ea typeface="Arial" charset="0"/>
                <a:cs typeface="Arial" charset="0"/>
              </a:rPr>
              <a:t>A Closer Look at How to Get There </a:t>
            </a:r>
            <a:r>
              <a:rPr lang="mr-IN" b="1" dirty="0" smtClean="0">
                <a:solidFill>
                  <a:srgbClr val="00703C"/>
                </a:solidFill>
                <a:latin typeface="Arial" charset="0"/>
                <a:ea typeface="Arial" charset="0"/>
                <a:cs typeface="Arial" charset="0"/>
              </a:rPr>
              <a:t>–</a:t>
            </a:r>
            <a:r>
              <a:rPr lang="en-US" b="1" dirty="0" smtClean="0">
                <a:solidFill>
                  <a:srgbClr val="00703C"/>
                </a:solidFill>
                <a:latin typeface="Arial" charset="0"/>
                <a:ea typeface="Arial" charset="0"/>
                <a:cs typeface="Arial" charset="0"/>
              </a:rPr>
              <a:t> The Fundamentals</a:t>
            </a:r>
            <a:endParaRPr lang="en-US" b="1" dirty="0">
              <a:solidFill>
                <a:srgbClr val="00703C"/>
              </a:solidFill>
              <a:latin typeface="Arial" charset="0"/>
              <a:ea typeface="Arial" charset="0"/>
              <a:cs typeface="Arial" charset="0"/>
            </a:endParaRPr>
          </a:p>
        </p:txBody>
      </p:sp>
      <p:sp>
        <p:nvSpPr>
          <p:cNvPr id="6" name="Content Placeholder 5"/>
          <p:cNvSpPr>
            <a:spLocks noGrp="1"/>
          </p:cNvSpPr>
          <p:nvPr>
            <p:ph idx="1"/>
          </p:nvPr>
        </p:nvSpPr>
        <p:spPr>
          <a:xfrm>
            <a:off x="415636" y="1446284"/>
            <a:ext cx="11327185" cy="4899098"/>
          </a:xfrm>
        </p:spPr>
        <p:txBody>
          <a:bodyPr>
            <a:normAutofit/>
          </a:bodyPr>
          <a:lstStyle/>
          <a:p>
            <a:pPr marL="0" indent="0">
              <a:buNone/>
            </a:pPr>
            <a:r>
              <a:rPr lang="en-US" sz="3600" dirty="0" smtClean="0">
                <a:solidFill>
                  <a:srgbClr val="00703C"/>
                </a:solidFill>
                <a:latin typeface="Arial" charset="0"/>
                <a:ea typeface="Arial" charset="0"/>
                <a:cs typeface="Arial" charset="0"/>
              </a:rPr>
              <a:t>Chief among the most influential factors on learning transfer?</a:t>
            </a:r>
          </a:p>
          <a:p>
            <a:r>
              <a:rPr lang="en-US" sz="3600" dirty="0" smtClean="0">
                <a:solidFill>
                  <a:srgbClr val="00703C"/>
                </a:solidFill>
                <a:latin typeface="Arial" charset="0"/>
                <a:ea typeface="Arial" charset="0"/>
                <a:cs typeface="Arial" charset="0"/>
              </a:rPr>
              <a:t>Environment, which is impacted by:</a:t>
            </a:r>
          </a:p>
          <a:p>
            <a:pPr lvl="1"/>
            <a:r>
              <a:rPr lang="en-US" sz="3600" b="1" dirty="0" smtClean="0">
                <a:solidFill>
                  <a:srgbClr val="00703C"/>
                </a:solidFill>
                <a:latin typeface="Arial" charset="0"/>
                <a:ea typeface="Arial" charset="0"/>
                <a:cs typeface="Arial" charset="0"/>
              </a:rPr>
              <a:t>Coaching/Supervisory Support  </a:t>
            </a:r>
          </a:p>
          <a:p>
            <a:pPr lvl="2"/>
            <a:r>
              <a:rPr lang="en-US" sz="3200" i="1" u="sng" dirty="0" smtClean="0">
                <a:solidFill>
                  <a:srgbClr val="00703C"/>
                </a:solidFill>
                <a:latin typeface="Arial" charset="0"/>
                <a:ea typeface="Arial" charset="0"/>
                <a:cs typeface="Arial" charset="0"/>
              </a:rPr>
              <a:t>4 components </a:t>
            </a:r>
            <a:r>
              <a:rPr lang="en-US" sz="3200" dirty="0" smtClean="0">
                <a:solidFill>
                  <a:srgbClr val="00703C"/>
                </a:solidFill>
                <a:latin typeface="Arial" charset="0"/>
                <a:ea typeface="Arial" charset="0"/>
                <a:cs typeface="Arial" charset="0"/>
              </a:rPr>
              <a:t>in coaching continuum</a:t>
            </a:r>
          </a:p>
          <a:p>
            <a:pPr lvl="1"/>
            <a:r>
              <a:rPr lang="en-US" sz="3600" b="1" dirty="0" smtClean="0">
                <a:solidFill>
                  <a:srgbClr val="00703C"/>
                </a:solidFill>
                <a:latin typeface="Arial" charset="0"/>
                <a:ea typeface="Arial" charset="0"/>
                <a:cs typeface="Arial" charset="0"/>
              </a:rPr>
              <a:t>Feedback</a:t>
            </a:r>
          </a:p>
          <a:p>
            <a:pPr lvl="2"/>
            <a:r>
              <a:rPr lang="en-US" sz="3200" i="1" u="sng" dirty="0" smtClean="0">
                <a:solidFill>
                  <a:srgbClr val="00703C"/>
                </a:solidFill>
                <a:latin typeface="Arial" charset="0"/>
                <a:ea typeface="Arial" charset="0"/>
                <a:cs typeface="Arial" charset="0"/>
              </a:rPr>
              <a:t>7 principles</a:t>
            </a:r>
            <a:endParaRPr lang="en-US" sz="3200" i="1" u="sng" dirty="0">
              <a:solidFill>
                <a:srgbClr val="00703C"/>
              </a:solidFill>
              <a:latin typeface="Arial" charset="0"/>
              <a:ea typeface="Arial" charset="0"/>
              <a:cs typeface="Arial" charset="0"/>
            </a:endParaRPr>
          </a:p>
          <a:p>
            <a:endParaRPr lang="en-US" dirty="0" smtClean="0"/>
          </a:p>
          <a:p>
            <a:endParaRPr lang="en-US" dirty="0"/>
          </a:p>
        </p:txBody>
      </p:sp>
      <p:cxnSp>
        <p:nvCxnSpPr>
          <p:cNvPr id="7" name="Straight Connector 6"/>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5122" y="5587498"/>
            <a:ext cx="2369046" cy="1043401"/>
          </a:xfrm>
          <a:prstGeom prst="rect">
            <a:avLst/>
          </a:prstGeom>
          <a:noFill/>
          <a:ln>
            <a:noFill/>
          </a:ln>
        </p:spPr>
      </p:pic>
    </p:spTree>
    <p:extLst>
      <p:ext uri="{BB962C8B-B14F-4D97-AF65-F5344CB8AC3E}">
        <p14:creationId xmlns:p14="http://schemas.microsoft.com/office/powerpoint/2010/main" val="8693057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Table Talk</a:t>
            </a:r>
            <a:br>
              <a:rPr lang="en-US" b="1" dirty="0" smtClean="0">
                <a:solidFill>
                  <a:srgbClr val="00703C"/>
                </a:solidFill>
                <a:latin typeface="Arial" charset="0"/>
                <a:ea typeface="Arial" charset="0"/>
                <a:cs typeface="Arial" charset="0"/>
              </a:rPr>
            </a:br>
            <a:r>
              <a:rPr lang="en-US" b="1" dirty="0" smtClean="0">
                <a:solidFill>
                  <a:srgbClr val="00703C"/>
                </a:solidFill>
                <a:latin typeface="Arial" charset="0"/>
                <a:ea typeface="Arial" charset="0"/>
                <a:cs typeface="Arial" charset="0"/>
              </a:rPr>
              <a:t>Connect-Extend-Challenge</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621630" y="2296682"/>
            <a:ext cx="10732169" cy="3045339"/>
          </a:xfrm>
        </p:spPr>
        <p:txBody>
          <a:bodyPr>
            <a:normAutofit/>
          </a:bodyPr>
          <a:lstStyle/>
          <a:p>
            <a:r>
              <a:rPr lang="en-US" sz="3600" b="1" dirty="0" smtClean="0">
                <a:solidFill>
                  <a:srgbClr val="00703C"/>
                </a:solidFill>
                <a:latin typeface="Arial" charset="0"/>
                <a:ea typeface="Arial" charset="0"/>
                <a:cs typeface="Arial" charset="0"/>
              </a:rPr>
              <a:t>Connect</a:t>
            </a:r>
            <a:r>
              <a:rPr lang="en-US" sz="3600" dirty="0" smtClean="0">
                <a:solidFill>
                  <a:srgbClr val="00703C"/>
                </a:solidFill>
                <a:latin typeface="Arial" charset="0"/>
                <a:ea typeface="Arial" charset="0"/>
                <a:cs typeface="Arial" charset="0"/>
              </a:rPr>
              <a:t> </a:t>
            </a:r>
            <a:r>
              <a:rPr lang="mr-IN" sz="3600" dirty="0" smtClean="0">
                <a:solidFill>
                  <a:srgbClr val="00703C"/>
                </a:solidFill>
                <a:latin typeface="Arial" charset="0"/>
                <a:ea typeface="Arial" charset="0"/>
                <a:cs typeface="Arial" charset="0"/>
              </a:rPr>
              <a:t>–</a:t>
            </a:r>
            <a:r>
              <a:rPr lang="en-US" sz="3600" dirty="0" smtClean="0">
                <a:solidFill>
                  <a:srgbClr val="00703C"/>
                </a:solidFill>
                <a:latin typeface="Arial" charset="0"/>
                <a:ea typeface="Arial" charset="0"/>
                <a:cs typeface="Arial" charset="0"/>
              </a:rPr>
              <a:t> So far, what is familiar to you?</a:t>
            </a:r>
            <a:endParaRPr lang="en-US" sz="3600" dirty="0">
              <a:solidFill>
                <a:srgbClr val="00703C"/>
              </a:solidFill>
              <a:latin typeface="Arial" charset="0"/>
              <a:ea typeface="Arial" charset="0"/>
              <a:cs typeface="Arial" charset="0"/>
            </a:endParaRPr>
          </a:p>
          <a:p>
            <a:r>
              <a:rPr lang="en-US" sz="3600" b="1" dirty="0" smtClean="0">
                <a:solidFill>
                  <a:srgbClr val="00703C"/>
                </a:solidFill>
                <a:latin typeface="Arial" charset="0"/>
                <a:ea typeface="Arial" charset="0"/>
                <a:cs typeface="Arial" charset="0"/>
              </a:rPr>
              <a:t>Extend</a:t>
            </a:r>
            <a:r>
              <a:rPr lang="en-US" sz="3600" dirty="0" smtClean="0">
                <a:solidFill>
                  <a:srgbClr val="00703C"/>
                </a:solidFill>
                <a:latin typeface="Arial" charset="0"/>
                <a:ea typeface="Arial" charset="0"/>
                <a:cs typeface="Arial" charset="0"/>
              </a:rPr>
              <a:t> </a:t>
            </a:r>
            <a:r>
              <a:rPr lang="mr-IN" sz="3600" dirty="0" smtClean="0">
                <a:solidFill>
                  <a:srgbClr val="00703C"/>
                </a:solidFill>
                <a:latin typeface="Arial" charset="0"/>
                <a:ea typeface="Arial" charset="0"/>
                <a:cs typeface="Arial" charset="0"/>
              </a:rPr>
              <a:t>–</a:t>
            </a:r>
            <a:r>
              <a:rPr lang="en-US" sz="3600" dirty="0" smtClean="0">
                <a:solidFill>
                  <a:srgbClr val="00703C"/>
                </a:solidFill>
                <a:latin typeface="Arial" charset="0"/>
                <a:ea typeface="Arial" charset="0"/>
                <a:cs typeface="Arial" charset="0"/>
              </a:rPr>
              <a:t> What’s new to you?</a:t>
            </a:r>
          </a:p>
          <a:p>
            <a:r>
              <a:rPr lang="en-US" sz="3600" b="1" dirty="0" smtClean="0">
                <a:solidFill>
                  <a:srgbClr val="00703C"/>
                </a:solidFill>
                <a:latin typeface="Arial" charset="0"/>
                <a:ea typeface="Arial" charset="0"/>
                <a:cs typeface="Arial" charset="0"/>
              </a:rPr>
              <a:t>Challenge</a:t>
            </a:r>
            <a:r>
              <a:rPr lang="en-US" sz="3600" dirty="0" smtClean="0">
                <a:solidFill>
                  <a:srgbClr val="00703C"/>
                </a:solidFill>
                <a:latin typeface="Arial" charset="0"/>
                <a:ea typeface="Arial" charset="0"/>
                <a:cs typeface="Arial" charset="0"/>
              </a:rPr>
              <a:t> </a:t>
            </a:r>
            <a:r>
              <a:rPr lang="mr-IN" sz="3600" dirty="0" smtClean="0">
                <a:solidFill>
                  <a:srgbClr val="00703C"/>
                </a:solidFill>
                <a:latin typeface="Arial" charset="0"/>
                <a:ea typeface="Arial" charset="0"/>
                <a:cs typeface="Arial" charset="0"/>
              </a:rPr>
              <a:t>–</a:t>
            </a:r>
            <a:r>
              <a:rPr lang="en-US" sz="3600" dirty="0" smtClean="0">
                <a:solidFill>
                  <a:srgbClr val="00703C"/>
                </a:solidFill>
                <a:latin typeface="Arial" charset="0"/>
                <a:ea typeface="Arial" charset="0"/>
                <a:cs typeface="Arial" charset="0"/>
              </a:rPr>
              <a:t> What’s challenging (e.g., confusing, puzzling, worrisome, exciting) you in some way?</a:t>
            </a:r>
            <a:endParaRPr lang="en-US" sz="3600" dirty="0">
              <a:solidFill>
                <a:srgbClr val="00703C"/>
              </a:solidFill>
              <a:latin typeface="Arial" charset="0"/>
              <a:ea typeface="Arial" charset="0"/>
              <a:cs typeface="Arial"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9177" y="5567793"/>
            <a:ext cx="2766243" cy="1218339"/>
          </a:xfrm>
          <a:prstGeom prst="rect">
            <a:avLst/>
          </a:prstGeom>
          <a:noFill/>
          <a:ln>
            <a:noFill/>
          </a:ln>
        </p:spPr>
      </p:pic>
      <p:cxnSp>
        <p:nvCxnSpPr>
          <p:cNvPr id="5" name="Straight Connector 4"/>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95604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646" y="14990"/>
            <a:ext cx="10515600" cy="1154243"/>
          </a:xfrm>
        </p:spPr>
        <p:txBody>
          <a:bodyPr>
            <a:normAutofit/>
          </a:bodyPr>
          <a:lstStyle/>
          <a:p>
            <a:r>
              <a:rPr lang="en-US" sz="4000" b="1" dirty="0" smtClean="0">
                <a:solidFill>
                  <a:srgbClr val="00703C"/>
                </a:solidFill>
                <a:latin typeface="Arial" charset="0"/>
                <a:ea typeface="Arial" charset="0"/>
                <a:cs typeface="Arial" charset="0"/>
              </a:rPr>
              <a:t>So What Are the Fundamentals?</a:t>
            </a:r>
            <a:endParaRPr lang="en-US" sz="4000" b="1" dirty="0">
              <a:solidFill>
                <a:srgbClr val="00703C"/>
              </a:solidFill>
              <a:latin typeface="Arial" charset="0"/>
              <a:ea typeface="Arial" charset="0"/>
              <a:cs typeface="Arial" charset="0"/>
            </a:endParaRPr>
          </a:p>
        </p:txBody>
      </p:sp>
      <p:graphicFrame>
        <p:nvGraphicFramePr>
          <p:cNvPr id="10" name="Content Placeholder 3"/>
          <p:cNvGraphicFramePr>
            <a:graphicFrameLocks noGrp="1"/>
          </p:cNvGraphicFramePr>
          <p:nvPr>
            <p:ph idx="1"/>
            <p:extLst>
              <p:ext uri="{D42A27DB-BD31-4B8C-83A1-F6EECF244321}">
                <p14:modId xmlns:p14="http://schemas.microsoft.com/office/powerpoint/2010/main" val="312349635"/>
              </p:ext>
            </p:extLst>
          </p:nvPr>
        </p:nvGraphicFramePr>
        <p:xfrm>
          <a:off x="524656" y="941203"/>
          <a:ext cx="11275458" cy="575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Content Placeholder 3"/>
          <p:cNvGraphicFramePr>
            <a:graphicFrameLocks/>
          </p:cNvGraphicFramePr>
          <p:nvPr>
            <p:extLst>
              <p:ext uri="{D42A27DB-BD31-4B8C-83A1-F6EECF244321}">
                <p14:modId xmlns:p14="http://schemas.microsoft.com/office/powerpoint/2010/main" val="332195999"/>
              </p:ext>
            </p:extLst>
          </p:nvPr>
        </p:nvGraphicFramePr>
        <p:xfrm>
          <a:off x="1103205" y="2649841"/>
          <a:ext cx="4811842" cy="29889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4" name="Content Placeholder 5"/>
          <p:cNvGraphicFramePr>
            <a:graphicFrameLocks/>
          </p:cNvGraphicFramePr>
          <p:nvPr>
            <p:extLst>
              <p:ext uri="{D42A27DB-BD31-4B8C-83A1-F6EECF244321}">
                <p14:modId xmlns:p14="http://schemas.microsoft.com/office/powerpoint/2010/main" val="797283540"/>
              </p:ext>
            </p:extLst>
          </p:nvPr>
        </p:nvGraphicFramePr>
        <p:xfrm>
          <a:off x="6322940" y="2562755"/>
          <a:ext cx="5021450" cy="307604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5" name="Picture 14"/>
          <p:cNvPicPr>
            <a:picLocks noChangeAspect="1"/>
          </p:cNvPicPr>
          <p:nvPr/>
        </p:nvPicPr>
        <p:blipFill>
          <a:blip r:embed="rId17"/>
          <a:stretch>
            <a:fillRect/>
          </a:stretch>
        </p:blipFill>
        <p:spPr>
          <a:xfrm>
            <a:off x="8089746" y="3349109"/>
            <a:ext cx="1487838" cy="1723634"/>
          </a:xfrm>
          <a:prstGeom prst="ellipse">
            <a:avLst/>
          </a:prstGeom>
          <a:ln>
            <a:noFill/>
          </a:ln>
          <a:effectLst>
            <a:softEdge rad="112500"/>
          </a:effectLst>
        </p:spPr>
      </p:pic>
    </p:spTree>
    <p:extLst>
      <p:ext uri="{BB962C8B-B14F-4D97-AF65-F5344CB8AC3E}">
        <p14:creationId xmlns:p14="http://schemas.microsoft.com/office/powerpoint/2010/main" val="12258912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1" y="365125"/>
            <a:ext cx="11647715" cy="1325563"/>
          </a:xfrm>
        </p:spPr>
        <p:txBody>
          <a:bodyPr>
            <a:normAutofit/>
          </a:bodyPr>
          <a:lstStyle/>
          <a:p>
            <a:pPr lvl="0" algn="ctr" defTabSz="1066800">
              <a:spcAft>
                <a:spcPct val="35000"/>
              </a:spcAft>
            </a:pPr>
            <a:r>
              <a:rPr lang="en-US" b="1" dirty="0">
                <a:solidFill>
                  <a:srgbClr val="00703C"/>
                </a:solidFill>
                <a:latin typeface="Arial" charset="0"/>
                <a:ea typeface="Arial" charset="0"/>
                <a:cs typeface="Arial" charset="0"/>
              </a:rPr>
              <a:t>Coaching Fundamentals - Pedagogy #1</a:t>
            </a:r>
            <a:br>
              <a:rPr lang="en-US" b="1" dirty="0">
                <a:solidFill>
                  <a:srgbClr val="00703C"/>
                </a:solidFill>
                <a:latin typeface="Arial" charset="0"/>
                <a:ea typeface="Arial" charset="0"/>
                <a:cs typeface="Arial" charset="0"/>
              </a:rPr>
            </a:br>
            <a:r>
              <a:rPr lang="en-US" b="1" dirty="0">
                <a:solidFill>
                  <a:srgbClr val="00703C"/>
                </a:solidFill>
                <a:latin typeface="Arial" charset="0"/>
                <a:ea typeface="Arial" charset="0"/>
                <a:cs typeface="Arial" charset="0"/>
              </a:rPr>
              <a:t>Coaching Continuum</a:t>
            </a:r>
          </a:p>
        </p:txBody>
      </p:sp>
      <p:grpSp>
        <p:nvGrpSpPr>
          <p:cNvPr id="4" name="Group 3"/>
          <p:cNvGrpSpPr/>
          <p:nvPr/>
        </p:nvGrpSpPr>
        <p:grpSpPr>
          <a:xfrm>
            <a:off x="522514" y="1690688"/>
            <a:ext cx="11277600" cy="5014912"/>
            <a:chOff x="0" y="1755504"/>
            <a:chExt cx="5576341" cy="3573052"/>
          </a:xfrm>
        </p:grpSpPr>
        <p:sp>
          <p:nvSpPr>
            <p:cNvPr id="5" name="Rectangle 4"/>
            <p:cNvSpPr/>
            <p:nvPr/>
          </p:nvSpPr>
          <p:spPr>
            <a:xfrm>
              <a:off x="0" y="1755504"/>
              <a:ext cx="5576341" cy="3573052"/>
            </a:xfrm>
            <a:prstGeom prst="rect">
              <a:avLst/>
            </a:prstGeom>
            <a:solidFill>
              <a:schemeClr val="accent6">
                <a:lumMod val="40000"/>
                <a:lumOff val="60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6" name="Rectangle 5"/>
            <p:cNvSpPr/>
            <p:nvPr/>
          </p:nvSpPr>
          <p:spPr>
            <a:xfrm>
              <a:off x="0" y="1755504"/>
              <a:ext cx="5576341" cy="35730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en-US" sz="2400" kern="1200" dirty="0">
                <a:latin typeface="Arial" charset="0"/>
                <a:ea typeface="Arial" charset="0"/>
                <a:cs typeface="Arial" charset="0"/>
              </a:endParaRPr>
            </a:p>
          </p:txBody>
        </p:sp>
      </p:grpSp>
      <p:graphicFrame>
        <p:nvGraphicFramePr>
          <p:cNvPr id="8" name="Content Placeholder 3"/>
          <p:cNvGraphicFramePr>
            <a:graphicFrameLocks/>
          </p:cNvGraphicFramePr>
          <p:nvPr>
            <p:extLst>
              <p:ext uri="{D42A27DB-BD31-4B8C-83A1-F6EECF244321}">
                <p14:modId xmlns:p14="http://schemas.microsoft.com/office/powerpoint/2010/main" val="24282852"/>
              </p:ext>
            </p:extLst>
          </p:nvPr>
        </p:nvGraphicFramePr>
        <p:xfrm>
          <a:off x="870857" y="2111829"/>
          <a:ext cx="10515600" cy="4027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0210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3087"/>
            <a:ext cx="12192000" cy="911984"/>
          </a:xfrm>
        </p:spPr>
        <p:txBody>
          <a:bodyPr>
            <a:noAutofit/>
          </a:bodyPr>
          <a:lstStyle/>
          <a:p>
            <a:r>
              <a:rPr lang="en-US" b="1" dirty="0" smtClean="0">
                <a:solidFill>
                  <a:srgbClr val="00703C"/>
                </a:solidFill>
                <a:latin typeface="Arial" charset="0"/>
                <a:ea typeface="Arial" charset="0"/>
                <a:cs typeface="Arial" charset="0"/>
              </a:rPr>
              <a:t>Coaching done well involves a continuum:</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217714" y="1095071"/>
            <a:ext cx="11734800" cy="5362049"/>
          </a:xfrm>
        </p:spPr>
        <p:txBody>
          <a:bodyPr>
            <a:normAutofit/>
          </a:bodyPr>
          <a:lstStyle/>
          <a:p>
            <a:pPr>
              <a:buNone/>
            </a:pPr>
            <a:endParaRPr lang="en-US" sz="1032" dirty="0">
              <a:solidFill>
                <a:srgbClr val="00703C"/>
              </a:solidFill>
              <a:latin typeface="Arial" charset="0"/>
              <a:ea typeface="Arial" charset="0"/>
              <a:cs typeface="Arial" charset="0"/>
            </a:endParaRPr>
          </a:p>
          <a:p>
            <a:r>
              <a:rPr lang="en-US" sz="3200" dirty="0" smtClean="0">
                <a:solidFill>
                  <a:srgbClr val="00703C"/>
                </a:solidFill>
                <a:latin typeface="Arial" charset="0"/>
                <a:ea typeface="Arial" charset="0"/>
                <a:cs typeface="Arial" charset="0"/>
              </a:rPr>
              <a:t>Within the coaching continuum, our focus is on developing  knowledge and technical skill through </a:t>
            </a:r>
            <a:r>
              <a:rPr lang="en-US" sz="3200" b="1" dirty="0" smtClean="0">
                <a:solidFill>
                  <a:srgbClr val="00703C"/>
                </a:solidFill>
                <a:latin typeface="Arial" charset="0"/>
                <a:ea typeface="Arial" charset="0"/>
                <a:cs typeface="Arial" charset="0"/>
              </a:rPr>
              <a:t>clinical experience, that includes study of theory and best practice, as well as repeated opportunities for deliberate practice with feedback</a:t>
            </a:r>
            <a:r>
              <a:rPr lang="en-US" sz="3200" dirty="0" smtClean="0">
                <a:solidFill>
                  <a:srgbClr val="00703C"/>
                </a:solidFill>
                <a:latin typeface="Arial" charset="0"/>
                <a:ea typeface="Arial" charset="0"/>
                <a:cs typeface="Arial" charset="0"/>
              </a:rPr>
              <a:t>:</a:t>
            </a:r>
          </a:p>
          <a:p>
            <a:pPr lvl="1"/>
            <a:r>
              <a:rPr lang="en-US" sz="3200" b="1" dirty="0" smtClean="0">
                <a:solidFill>
                  <a:srgbClr val="00703C"/>
                </a:solidFill>
                <a:latin typeface="Arial" charset="0"/>
                <a:ea typeface="Arial" charset="0"/>
                <a:cs typeface="Arial" charset="0"/>
              </a:rPr>
              <a:t>Study of Theory/Best Educational Practice (20-30 </a:t>
            </a:r>
            <a:r>
              <a:rPr lang="en-US" sz="3200" b="1" dirty="0" err="1" smtClean="0">
                <a:solidFill>
                  <a:srgbClr val="00703C"/>
                </a:solidFill>
                <a:latin typeface="Arial" charset="0"/>
                <a:ea typeface="Arial" charset="0"/>
                <a:cs typeface="Arial" charset="0"/>
              </a:rPr>
              <a:t>hrs</a:t>
            </a:r>
            <a:r>
              <a:rPr lang="en-US" sz="3200" b="1" dirty="0" smtClean="0">
                <a:solidFill>
                  <a:srgbClr val="00703C"/>
                </a:solidFill>
                <a:latin typeface="Arial" charset="0"/>
                <a:ea typeface="Arial" charset="0"/>
                <a:cs typeface="Arial" charset="0"/>
              </a:rPr>
              <a:t>)</a:t>
            </a:r>
          </a:p>
          <a:p>
            <a:pPr lvl="1"/>
            <a:r>
              <a:rPr lang="en-US" sz="3200" b="1" dirty="0" smtClean="0">
                <a:solidFill>
                  <a:srgbClr val="00703C"/>
                </a:solidFill>
                <a:latin typeface="Arial" charset="0"/>
                <a:ea typeface="Arial" charset="0"/>
                <a:cs typeface="Arial" charset="0"/>
              </a:rPr>
              <a:t>Observation of Best Practices (15-20x)</a:t>
            </a:r>
          </a:p>
          <a:p>
            <a:pPr lvl="1"/>
            <a:r>
              <a:rPr lang="en-US" sz="3200" b="1" dirty="0" smtClean="0">
                <a:solidFill>
                  <a:srgbClr val="00703C"/>
                </a:solidFill>
                <a:latin typeface="Arial" charset="0"/>
                <a:ea typeface="Arial" charset="0"/>
                <a:cs typeface="Arial" charset="0"/>
              </a:rPr>
              <a:t>Coaching 1:1 (10-15x)</a:t>
            </a:r>
          </a:p>
          <a:p>
            <a:pPr lvl="1"/>
            <a:r>
              <a:rPr lang="en-US" sz="3200" b="1" dirty="0" smtClean="0">
                <a:solidFill>
                  <a:srgbClr val="00703C"/>
                </a:solidFill>
                <a:latin typeface="Arial" charset="0"/>
                <a:ea typeface="Arial" charset="0"/>
                <a:cs typeface="Arial" charset="0"/>
              </a:rPr>
              <a:t>Coaching Peers</a:t>
            </a:r>
            <a:endParaRPr lang="en-US" dirty="0" smtClean="0"/>
          </a:p>
          <a:p>
            <a:pPr marL="457200" lvl="1" indent="0">
              <a:buNone/>
            </a:pPr>
            <a:endParaRPr lang="en-US" dirty="0" smtClean="0">
              <a:solidFill>
                <a:srgbClr val="00703C"/>
              </a:solidFill>
            </a:endParaRPr>
          </a:p>
          <a:p>
            <a:pPr marL="457200" lvl="1" indent="0">
              <a:buNone/>
            </a:pPr>
            <a:r>
              <a:rPr lang="en-US" dirty="0" smtClean="0">
                <a:solidFill>
                  <a:srgbClr val="00703C"/>
                </a:solidFill>
              </a:rPr>
              <a:t>(Joyce &amp; </a:t>
            </a:r>
            <a:r>
              <a:rPr lang="en-US" dirty="0">
                <a:solidFill>
                  <a:srgbClr val="00703C"/>
                </a:solidFill>
              </a:rPr>
              <a:t>Showers, </a:t>
            </a:r>
            <a:r>
              <a:rPr lang="en-US" dirty="0" smtClean="0">
                <a:solidFill>
                  <a:srgbClr val="00703C"/>
                </a:solidFill>
              </a:rPr>
              <a:t>1982)</a:t>
            </a:r>
            <a:endParaRPr lang="en-US" b="1" dirty="0" smtClean="0">
              <a:solidFill>
                <a:srgbClr val="00703C"/>
              </a:solidFill>
              <a:latin typeface="Times New Roman"/>
              <a:cs typeface="Times New Roman"/>
            </a:endParaRPr>
          </a:p>
          <a:p>
            <a:endParaRPr lang="en-US" dirty="0" smtClean="0">
              <a:latin typeface="Times New Roman"/>
              <a:cs typeface="Times New Ro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6271" y="5536872"/>
            <a:ext cx="2766243" cy="1218339"/>
          </a:xfrm>
          <a:prstGeom prst="rect">
            <a:avLst/>
          </a:prstGeom>
          <a:noFill/>
          <a:ln>
            <a:noFill/>
          </a:ln>
        </p:spPr>
      </p:pic>
      <p:cxnSp>
        <p:nvCxnSpPr>
          <p:cNvPr id="6" name="Straight Connector 5"/>
          <p:cNvCxnSpPr/>
          <p:nvPr/>
        </p:nvCxnSpPr>
        <p:spPr>
          <a:xfrm>
            <a:off x="239486" y="6610372"/>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2391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173"/>
            <a:ext cx="10515600" cy="1325563"/>
          </a:xfrm>
        </p:spPr>
        <p:txBody>
          <a:bodyPr/>
          <a:lstStyle/>
          <a:p>
            <a:r>
              <a:rPr lang="en-US" b="1" dirty="0" smtClean="0">
                <a:solidFill>
                  <a:srgbClr val="00703C"/>
                </a:solidFill>
                <a:latin typeface="Arial" charset="0"/>
                <a:ea typeface="Arial" charset="0"/>
                <a:cs typeface="Arial" charset="0"/>
              </a:rPr>
              <a:t>Coaching Continuum – Pedagogy #1</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838200" y="1369736"/>
            <a:ext cx="10515600" cy="4488089"/>
          </a:xfrm>
        </p:spPr>
        <p:txBody>
          <a:bodyPr>
            <a:normAutofit/>
          </a:bodyPr>
          <a:lstStyle/>
          <a:p>
            <a:r>
              <a:rPr lang="en-US" sz="3600" b="1" dirty="0" smtClean="0">
                <a:solidFill>
                  <a:srgbClr val="00703C"/>
                </a:solidFill>
                <a:latin typeface="Arial" charset="0"/>
                <a:ea typeface="Arial" charset="0"/>
                <a:cs typeface="Arial" charset="0"/>
              </a:rPr>
              <a:t>S</a:t>
            </a:r>
            <a:r>
              <a:rPr lang="en-US" sz="3600" dirty="0" smtClean="0">
                <a:solidFill>
                  <a:srgbClr val="00703C"/>
                </a:solidFill>
                <a:latin typeface="Arial" charset="0"/>
                <a:ea typeface="Arial" charset="0"/>
                <a:cs typeface="Arial" charset="0"/>
              </a:rPr>
              <a:t>tudying</a:t>
            </a:r>
          </a:p>
          <a:p>
            <a:r>
              <a:rPr lang="en-US" sz="3600" b="1" dirty="0" smtClean="0">
                <a:solidFill>
                  <a:srgbClr val="00703C"/>
                </a:solidFill>
                <a:latin typeface="Arial" charset="0"/>
                <a:ea typeface="Arial" charset="0"/>
                <a:cs typeface="Arial" charset="0"/>
              </a:rPr>
              <a:t>O</a:t>
            </a:r>
            <a:r>
              <a:rPr lang="en-US" sz="3600" dirty="0" smtClean="0">
                <a:solidFill>
                  <a:srgbClr val="00703C"/>
                </a:solidFill>
                <a:latin typeface="Arial" charset="0"/>
                <a:ea typeface="Arial" charset="0"/>
                <a:cs typeface="Arial" charset="0"/>
              </a:rPr>
              <a:t>bserving</a:t>
            </a:r>
          </a:p>
          <a:p>
            <a:r>
              <a:rPr lang="en-US" sz="3600" b="1" dirty="0" smtClean="0">
                <a:solidFill>
                  <a:srgbClr val="00703C"/>
                </a:solidFill>
                <a:latin typeface="Arial" charset="0"/>
                <a:ea typeface="Arial" charset="0"/>
                <a:cs typeface="Arial" charset="0"/>
              </a:rPr>
              <a:t>C</a:t>
            </a:r>
            <a:r>
              <a:rPr lang="en-US" sz="3600" dirty="0" smtClean="0">
                <a:solidFill>
                  <a:srgbClr val="00703C"/>
                </a:solidFill>
                <a:latin typeface="Arial" charset="0"/>
                <a:ea typeface="Arial" charset="0"/>
                <a:cs typeface="Arial" charset="0"/>
              </a:rPr>
              <a:t>oaching (1:1 with an expert)</a:t>
            </a:r>
          </a:p>
          <a:p>
            <a:r>
              <a:rPr lang="en-US" sz="3600" b="1" dirty="0" smtClean="0">
                <a:solidFill>
                  <a:srgbClr val="00703C"/>
                </a:solidFill>
                <a:latin typeface="Arial" charset="0"/>
                <a:ea typeface="Arial" charset="0"/>
                <a:cs typeface="Arial" charset="0"/>
              </a:rPr>
              <a:t>C</a:t>
            </a:r>
            <a:r>
              <a:rPr lang="en-US" sz="3600" dirty="0" smtClean="0">
                <a:solidFill>
                  <a:srgbClr val="00703C"/>
                </a:solidFill>
                <a:latin typeface="Arial" charset="0"/>
                <a:ea typeface="Arial" charset="0"/>
                <a:cs typeface="Arial" charset="0"/>
              </a:rPr>
              <a:t>oaching (w/ peers or colleagues)</a:t>
            </a:r>
            <a:endParaRPr lang="en-US" sz="3600" dirty="0">
              <a:solidFill>
                <a:srgbClr val="00703C"/>
              </a:solidFill>
              <a:latin typeface="Arial" charset="0"/>
              <a:ea typeface="Arial" charset="0"/>
              <a:cs typeface="Arial" charset="0"/>
            </a:endParaRPr>
          </a:p>
          <a:p>
            <a:pPr marL="0" indent="0">
              <a:buNone/>
            </a:pPr>
            <a:endParaRPr lang="en-US" sz="3600" dirty="0" smtClean="0">
              <a:solidFill>
                <a:srgbClr val="00703C"/>
              </a:solidFill>
              <a:latin typeface="Arial" charset="0"/>
              <a:ea typeface="Arial" charset="0"/>
              <a:cs typeface="Arial" charset="0"/>
            </a:endParaRPr>
          </a:p>
          <a:p>
            <a:pPr marL="0" indent="0" algn="ctr">
              <a:buNone/>
            </a:pPr>
            <a:r>
              <a:rPr lang="en-US" sz="3600" dirty="0" smtClean="0">
                <a:solidFill>
                  <a:srgbClr val="00703C"/>
                </a:solidFill>
                <a:latin typeface="Arial" charset="0"/>
                <a:ea typeface="Arial" charset="0"/>
                <a:cs typeface="Arial" charset="0"/>
              </a:rPr>
              <a:t> </a:t>
            </a:r>
            <a:r>
              <a:rPr lang="en-US" sz="3600" b="1" i="1" dirty="0" smtClean="0">
                <a:solidFill>
                  <a:srgbClr val="00703C"/>
                </a:solidFill>
                <a:latin typeface="Arial" charset="0"/>
                <a:ea typeface="Arial" charset="0"/>
                <a:cs typeface="Arial" charset="0"/>
              </a:rPr>
              <a:t>S + O + C2 = Building Capacity of Candidates!</a:t>
            </a:r>
            <a:endParaRPr lang="en-US" sz="3600" b="1" i="1" dirty="0">
              <a:solidFill>
                <a:srgbClr val="00703C"/>
              </a:solidFill>
              <a:latin typeface="Arial" charset="0"/>
              <a:ea typeface="Arial" charset="0"/>
              <a:cs typeface="Arial"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6271" y="5536872"/>
            <a:ext cx="2766243" cy="1218339"/>
          </a:xfrm>
          <a:prstGeom prst="rect">
            <a:avLst/>
          </a:prstGeom>
          <a:noFill/>
          <a:ln>
            <a:noFill/>
          </a:ln>
        </p:spPr>
      </p:pic>
      <p:cxnSp>
        <p:nvCxnSpPr>
          <p:cNvPr id="5" name="Straight Connector 4"/>
          <p:cNvCxnSpPr/>
          <p:nvPr/>
        </p:nvCxnSpPr>
        <p:spPr>
          <a:xfrm>
            <a:off x="239486" y="6610372"/>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6082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915" y="212725"/>
            <a:ext cx="10515600" cy="1325563"/>
          </a:xfrm>
        </p:spPr>
        <p:txBody>
          <a:bodyPr>
            <a:normAutofit/>
          </a:bodyPr>
          <a:lstStyle/>
          <a:p>
            <a:pPr algn="ctr"/>
            <a:r>
              <a:rPr lang="en-US" b="1" dirty="0" smtClean="0">
                <a:solidFill>
                  <a:srgbClr val="00703C"/>
                </a:solidFill>
                <a:latin typeface="Arial" charset="0"/>
                <a:ea typeface="Arial" charset="0"/>
                <a:cs typeface="Arial" charset="0"/>
              </a:rPr>
              <a:t>Studying</a:t>
            </a:r>
            <a:endParaRPr lang="en-US"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7532" y="5639661"/>
            <a:ext cx="2766243" cy="1218339"/>
          </a:xfrm>
          <a:prstGeom prst="rect">
            <a:avLst/>
          </a:prstGeom>
          <a:noFill/>
          <a:ln>
            <a:noFill/>
          </a:ln>
        </p:spPr>
      </p:pic>
      <p:cxnSp>
        <p:nvCxnSpPr>
          <p:cNvPr id="7" name="Straight Connector 6"/>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smtClean="0">
                <a:solidFill>
                  <a:srgbClr val="00703C"/>
                </a:solidFill>
              </a:rPr>
              <a:t>Insert pic here</a:t>
            </a:r>
            <a:endParaRPr lang="en-US" dirty="0">
              <a:solidFill>
                <a:srgbClr val="00703C"/>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70" y="0"/>
            <a:ext cx="11370129" cy="1325563"/>
          </a:xfrm>
        </p:spPr>
        <p:txBody>
          <a:bodyPr>
            <a:normAutofit/>
          </a:bodyPr>
          <a:lstStyle/>
          <a:p>
            <a:pPr algn="ctr"/>
            <a:r>
              <a:rPr lang="en-US" b="1" dirty="0" smtClean="0">
                <a:solidFill>
                  <a:srgbClr val="00703C"/>
                </a:solidFill>
                <a:latin typeface="Arial" charset="0"/>
                <a:ea typeface="Arial" charset="0"/>
                <a:cs typeface="Arial" charset="0"/>
              </a:rPr>
              <a:t>Studying - Examples</a:t>
            </a:r>
            <a:endParaRPr lang="en-US" dirty="0">
              <a:solidFill>
                <a:srgbClr val="00703C"/>
              </a:solidFill>
              <a:latin typeface="Arial" charset="0"/>
              <a:ea typeface="Arial" charset="0"/>
              <a:cs typeface="Arial" charset="0"/>
            </a:endParaRPr>
          </a:p>
        </p:txBody>
      </p:sp>
      <p:sp>
        <p:nvSpPr>
          <p:cNvPr id="5" name="Content Placeholder 4"/>
          <p:cNvSpPr>
            <a:spLocks noGrp="1"/>
          </p:cNvSpPr>
          <p:nvPr>
            <p:ph idx="1"/>
          </p:nvPr>
        </p:nvSpPr>
        <p:spPr>
          <a:xfrm>
            <a:off x="175434" y="962527"/>
            <a:ext cx="11713027" cy="5756928"/>
          </a:xfrm>
        </p:spPr>
        <p:txBody>
          <a:bodyPr>
            <a:normAutofit fontScale="25000" lnSpcReduction="20000"/>
          </a:bodyPr>
          <a:lstStyle/>
          <a:p>
            <a:r>
              <a:rPr lang="en-US" sz="8000" b="1" dirty="0" smtClean="0">
                <a:solidFill>
                  <a:srgbClr val="00703C"/>
                </a:solidFill>
                <a:latin typeface="Arial" charset="0"/>
                <a:ea typeface="Arial" charset="0"/>
                <a:cs typeface="Arial" charset="0"/>
              </a:rPr>
              <a:t>Traditional Coursework</a:t>
            </a:r>
          </a:p>
          <a:p>
            <a:pPr lvl="1"/>
            <a:r>
              <a:rPr lang="en-US" sz="8000" dirty="0" smtClean="0">
                <a:solidFill>
                  <a:srgbClr val="00703C"/>
                </a:solidFill>
                <a:latin typeface="Arial" charset="0"/>
                <a:ea typeface="Arial" charset="0"/>
                <a:cs typeface="Arial" charset="0"/>
              </a:rPr>
              <a:t>UNCC Pre-service Teacher Curriculum </a:t>
            </a:r>
            <a:r>
              <a:rPr lang="mr-IN" sz="8000" dirty="0" smtClean="0">
                <a:solidFill>
                  <a:srgbClr val="00703C"/>
                </a:solidFill>
                <a:latin typeface="Arial" charset="0"/>
                <a:ea typeface="Arial" charset="0"/>
                <a:cs typeface="Arial" charset="0"/>
              </a:rPr>
              <a:t>–</a:t>
            </a:r>
            <a:r>
              <a:rPr lang="en-US" sz="8000" dirty="0" smtClean="0">
                <a:solidFill>
                  <a:srgbClr val="00703C"/>
                </a:solidFill>
                <a:latin typeface="Arial" charset="0"/>
                <a:ea typeface="Arial" charset="0"/>
                <a:cs typeface="Arial" charset="0"/>
              </a:rPr>
              <a:t> focus on facilitating large grp discussion, managing small group instruction, and eliciting B-12 student engagement.</a:t>
            </a:r>
          </a:p>
          <a:p>
            <a:r>
              <a:rPr lang="en-US" sz="8000" b="1" dirty="0">
                <a:solidFill>
                  <a:srgbClr val="00703C"/>
                </a:solidFill>
                <a:latin typeface="Arial" charset="0"/>
                <a:ea typeface="Arial" charset="0"/>
                <a:cs typeface="Arial" charset="0"/>
              </a:rPr>
              <a:t>Book </a:t>
            </a:r>
            <a:r>
              <a:rPr lang="en-US" sz="8000" b="1" dirty="0" smtClean="0">
                <a:solidFill>
                  <a:srgbClr val="00703C"/>
                </a:solidFill>
                <a:latin typeface="Arial" charset="0"/>
                <a:ea typeface="Arial" charset="0"/>
                <a:cs typeface="Arial" charset="0"/>
              </a:rPr>
              <a:t>Study (Seminar)</a:t>
            </a:r>
            <a:endParaRPr lang="en-US" sz="8000" b="1" dirty="0">
              <a:solidFill>
                <a:srgbClr val="00703C"/>
              </a:solidFill>
              <a:latin typeface="Arial" charset="0"/>
              <a:ea typeface="Arial" charset="0"/>
              <a:cs typeface="Arial" charset="0"/>
            </a:endParaRPr>
          </a:p>
          <a:p>
            <a:pPr lvl="1"/>
            <a:r>
              <a:rPr lang="en-US" sz="8000" dirty="0">
                <a:solidFill>
                  <a:srgbClr val="00703C"/>
                </a:solidFill>
                <a:latin typeface="Arial" charset="0"/>
                <a:ea typeface="Arial" charset="0"/>
                <a:cs typeface="Arial" charset="0"/>
              </a:rPr>
              <a:t>Beginning Teacher Academy Online Book Study Tutorial</a:t>
            </a:r>
          </a:p>
          <a:p>
            <a:pPr lvl="1"/>
            <a:r>
              <a:rPr lang="en-US" sz="8000" dirty="0">
                <a:solidFill>
                  <a:srgbClr val="00703C"/>
                </a:solidFill>
                <a:latin typeface="Arial" charset="0"/>
                <a:ea typeface="Arial" charset="0"/>
                <a:cs typeface="Arial" charset="0"/>
                <a:hlinkClick r:id="rId3"/>
              </a:rPr>
              <a:t>https://www.youtube.com/watch?v=LPjOPFupXZc</a:t>
            </a:r>
            <a:endParaRPr lang="en-US" sz="8000" dirty="0">
              <a:solidFill>
                <a:srgbClr val="00703C"/>
              </a:solidFill>
              <a:latin typeface="Arial" charset="0"/>
              <a:ea typeface="Arial" charset="0"/>
              <a:cs typeface="Arial" charset="0"/>
            </a:endParaRPr>
          </a:p>
          <a:p>
            <a:pPr lvl="1"/>
            <a:r>
              <a:rPr lang="en-US" sz="8000" dirty="0">
                <a:solidFill>
                  <a:srgbClr val="00703C"/>
                </a:solidFill>
                <a:latin typeface="Arial" charset="0"/>
                <a:ea typeface="Arial" charset="0"/>
                <a:cs typeface="Arial" charset="0"/>
              </a:rPr>
              <a:t>A Video Book Talk for Teachers</a:t>
            </a:r>
          </a:p>
          <a:p>
            <a:pPr lvl="1"/>
            <a:r>
              <a:rPr lang="en-US" sz="8000" dirty="0">
                <a:solidFill>
                  <a:srgbClr val="00703C"/>
                </a:solidFill>
                <a:latin typeface="Arial" charset="0"/>
                <a:ea typeface="Arial" charset="0"/>
                <a:cs typeface="Arial" charset="0"/>
                <a:hlinkClick r:id="rId4"/>
              </a:rPr>
              <a:t>https://</a:t>
            </a:r>
            <a:r>
              <a:rPr lang="en-US" sz="8000" dirty="0" smtClean="0">
                <a:solidFill>
                  <a:srgbClr val="00703C"/>
                </a:solidFill>
                <a:latin typeface="Arial" charset="0"/>
                <a:ea typeface="Arial" charset="0"/>
                <a:cs typeface="Arial" charset="0"/>
                <a:hlinkClick r:id="rId4"/>
              </a:rPr>
              <a:t>www.youtube.com/watch?v=xymFUI8eccI</a:t>
            </a:r>
            <a:endParaRPr lang="en-US" sz="8000" dirty="0">
              <a:solidFill>
                <a:srgbClr val="00703C"/>
              </a:solidFill>
              <a:latin typeface="Arial" charset="0"/>
              <a:ea typeface="Arial" charset="0"/>
              <a:cs typeface="Arial" charset="0"/>
            </a:endParaRPr>
          </a:p>
          <a:p>
            <a:r>
              <a:rPr lang="en-US" sz="8000" b="1" dirty="0">
                <a:solidFill>
                  <a:srgbClr val="00703C"/>
                </a:solidFill>
                <a:latin typeface="Arial" charset="0"/>
                <a:ea typeface="Arial" charset="0"/>
                <a:cs typeface="Arial" charset="0"/>
              </a:rPr>
              <a:t>Online courses or modules</a:t>
            </a:r>
          </a:p>
          <a:p>
            <a:pPr lvl="1"/>
            <a:r>
              <a:rPr lang="en-US" sz="8000" dirty="0">
                <a:solidFill>
                  <a:srgbClr val="00703C"/>
                </a:solidFill>
                <a:latin typeface="Arial" charset="0"/>
                <a:ea typeface="Arial" charset="0"/>
                <a:cs typeface="Arial" charset="0"/>
              </a:rPr>
              <a:t>OCALI (Ohio Center for Autism and Low Incidence Disabilities) On </a:t>
            </a:r>
            <a:r>
              <a:rPr lang="en-US" sz="8000" dirty="0" smtClean="0">
                <a:solidFill>
                  <a:srgbClr val="00703C"/>
                </a:solidFill>
                <a:latin typeface="Arial" charset="0"/>
                <a:ea typeface="Arial" charset="0"/>
                <a:cs typeface="Arial" charset="0"/>
              </a:rPr>
              <a:t>Demand (</a:t>
            </a:r>
            <a:r>
              <a:rPr lang="en-US" sz="8000" dirty="0" smtClean="0">
                <a:solidFill>
                  <a:srgbClr val="00703C"/>
                </a:solidFill>
                <a:latin typeface="Arial" charset="0"/>
                <a:ea typeface="Arial" charset="0"/>
                <a:cs typeface="Arial" charset="0"/>
                <a:hlinkClick r:id="rId5"/>
              </a:rPr>
              <a:t>http</a:t>
            </a:r>
            <a:r>
              <a:rPr lang="en-US" sz="8000" dirty="0">
                <a:solidFill>
                  <a:srgbClr val="00703C"/>
                </a:solidFill>
                <a:latin typeface="Arial" charset="0"/>
                <a:ea typeface="Arial" charset="0"/>
                <a:cs typeface="Arial" charset="0"/>
                <a:hlinkClick r:id="rId5"/>
              </a:rPr>
              <a:t>://</a:t>
            </a:r>
            <a:r>
              <a:rPr lang="en-US" sz="8000" dirty="0" smtClean="0">
                <a:solidFill>
                  <a:srgbClr val="00703C"/>
                </a:solidFill>
                <a:latin typeface="Arial" charset="0"/>
                <a:ea typeface="Arial" charset="0"/>
                <a:cs typeface="Arial" charset="0"/>
                <a:hlinkClick r:id="rId5"/>
              </a:rPr>
              <a:t>www.ocali.org/project/ocali_on_demand</a:t>
            </a:r>
            <a:endParaRPr lang="en-US" sz="8000" dirty="0" smtClean="0">
              <a:solidFill>
                <a:srgbClr val="00703C"/>
              </a:solidFill>
              <a:latin typeface="Arial" charset="0"/>
              <a:ea typeface="Arial" charset="0"/>
              <a:cs typeface="Arial" charset="0"/>
            </a:endParaRPr>
          </a:p>
          <a:p>
            <a:pPr lvl="1"/>
            <a:r>
              <a:rPr lang="en-US" sz="8000" dirty="0">
                <a:solidFill>
                  <a:srgbClr val="00703C"/>
                </a:solidFill>
                <a:latin typeface="Arial" charset="0"/>
                <a:ea typeface="Arial" charset="0"/>
                <a:cs typeface="Arial" charset="0"/>
              </a:rPr>
              <a:t>IRIS modules from Vanderbilt University </a:t>
            </a:r>
            <a:endParaRPr lang="en-US" sz="8000" dirty="0" smtClean="0">
              <a:solidFill>
                <a:srgbClr val="00703C"/>
              </a:solidFill>
              <a:latin typeface="Arial" charset="0"/>
              <a:ea typeface="Arial" charset="0"/>
              <a:cs typeface="Arial" charset="0"/>
            </a:endParaRPr>
          </a:p>
          <a:p>
            <a:pPr lvl="1"/>
            <a:r>
              <a:rPr lang="en-US" sz="8000" u="sng" dirty="0" smtClean="0">
                <a:latin typeface="Arial" charset="0"/>
                <a:ea typeface="Arial" charset="0"/>
                <a:cs typeface="Arial" charset="0"/>
              </a:rPr>
              <a:t>(</a:t>
            </a:r>
            <a:r>
              <a:rPr lang="en-US" sz="8000" u="sng" dirty="0">
                <a:latin typeface="Arial" charset="0"/>
                <a:ea typeface="Arial" charset="0"/>
                <a:cs typeface="Arial" charset="0"/>
                <a:hlinkClick r:id="rId6"/>
              </a:rPr>
              <a:t>http://iris.peabody.vanderbilt.edu</a:t>
            </a:r>
            <a:r>
              <a:rPr lang="en-US" sz="8000" u="sng" dirty="0">
                <a:latin typeface="Arial" charset="0"/>
                <a:ea typeface="Arial" charset="0"/>
                <a:cs typeface="Arial" charset="0"/>
              </a:rPr>
              <a:t>),</a:t>
            </a:r>
            <a:endParaRPr lang="en-US" sz="8000" dirty="0">
              <a:solidFill>
                <a:srgbClr val="00703C"/>
              </a:solidFill>
              <a:latin typeface="Arial" charset="0"/>
              <a:ea typeface="Arial" charset="0"/>
              <a:cs typeface="Arial" charset="0"/>
            </a:endParaRPr>
          </a:p>
          <a:p>
            <a:r>
              <a:rPr lang="en-US" sz="8000" dirty="0">
                <a:solidFill>
                  <a:srgbClr val="00703C"/>
                </a:solidFill>
                <a:latin typeface="Arial" charset="0"/>
                <a:ea typeface="Arial" charset="0"/>
                <a:cs typeface="Arial" charset="0"/>
              </a:rPr>
              <a:t> </a:t>
            </a:r>
            <a:r>
              <a:rPr lang="en-US" sz="8000" b="1" dirty="0" smtClean="0">
                <a:solidFill>
                  <a:srgbClr val="00703C"/>
                </a:solidFill>
                <a:latin typeface="Arial" charset="0"/>
                <a:ea typeface="Arial" charset="0"/>
                <a:cs typeface="Arial" charset="0"/>
              </a:rPr>
              <a:t>Podcasts</a:t>
            </a:r>
          </a:p>
          <a:p>
            <a:pPr lvl="1"/>
            <a:r>
              <a:rPr lang="en-US" sz="8000" dirty="0" smtClean="0">
                <a:solidFill>
                  <a:srgbClr val="00703C"/>
                </a:solidFill>
                <a:latin typeface="Arial" charset="0"/>
                <a:ea typeface="Arial" charset="0"/>
                <a:cs typeface="Arial" charset="0"/>
              </a:rPr>
              <a:t>Dr. Michael Kennedy (UVA)</a:t>
            </a:r>
            <a:endParaRPr lang="en-US" sz="8000" dirty="0" smtClean="0">
              <a:solidFill>
                <a:srgbClr val="00703C"/>
              </a:solidFill>
              <a:latin typeface="Arial" charset="0"/>
              <a:ea typeface="Arial" charset="0"/>
              <a:cs typeface="Arial" charset="0"/>
              <a:hlinkClick r:id="rId7"/>
            </a:endParaRPr>
          </a:p>
          <a:p>
            <a:pPr lvl="1"/>
            <a:r>
              <a:rPr lang="en-US" sz="8000" u="sng" dirty="0" smtClean="0">
                <a:latin typeface="Arial" charset="0"/>
                <a:ea typeface="Arial" charset="0"/>
                <a:cs typeface="Arial" charset="0"/>
                <a:hlinkClick r:id="rId8"/>
              </a:rPr>
              <a:t>https</a:t>
            </a:r>
            <a:r>
              <a:rPr lang="en-US" sz="8000" u="sng" dirty="0">
                <a:latin typeface="Arial" charset="0"/>
                <a:ea typeface="Arial" charset="0"/>
                <a:cs typeface="Arial" charset="0"/>
                <a:hlinkClick r:id="rId8"/>
              </a:rPr>
              <a:t>://</a:t>
            </a:r>
            <a:r>
              <a:rPr lang="en-US" sz="8000" u="sng" dirty="0" smtClean="0">
                <a:latin typeface="Arial" charset="0"/>
                <a:ea typeface="Arial" charset="0"/>
                <a:cs typeface="Arial" charset="0"/>
                <a:hlinkClick r:id="rId8"/>
              </a:rPr>
              <a:t>vimeo.com/mjk/video</a:t>
            </a:r>
            <a:endParaRPr lang="en-US" sz="8000" u="sng" dirty="0" smtClean="0">
              <a:latin typeface="Arial" charset="0"/>
              <a:ea typeface="Arial" charset="0"/>
              <a:cs typeface="Arial" charset="0"/>
            </a:endParaRPr>
          </a:p>
          <a:p>
            <a:r>
              <a:rPr lang="en-US" sz="8000" b="1" dirty="0" smtClean="0">
                <a:solidFill>
                  <a:srgbClr val="00703C"/>
                </a:solidFill>
                <a:latin typeface="Arial" charset="0"/>
                <a:ea typeface="Arial" charset="0"/>
                <a:cs typeface="Arial" charset="0"/>
              </a:rPr>
              <a:t>Twitter</a:t>
            </a:r>
          </a:p>
          <a:p>
            <a:pPr lvl="1"/>
            <a:r>
              <a:rPr lang="en-US" sz="8000" dirty="0">
                <a:solidFill>
                  <a:srgbClr val="00703C"/>
                </a:solidFill>
                <a:latin typeface="Arial" charset="0"/>
                <a:ea typeface="Arial" charset="0"/>
                <a:cs typeface="Arial" charset="0"/>
              </a:rPr>
              <a:t>Twitter for Teachers</a:t>
            </a:r>
          </a:p>
          <a:p>
            <a:pPr lvl="1"/>
            <a:r>
              <a:rPr lang="en-US" sz="8000" dirty="0">
                <a:solidFill>
                  <a:srgbClr val="00703C"/>
                </a:solidFill>
                <a:latin typeface="Arial" charset="0"/>
                <a:ea typeface="Arial" charset="0"/>
                <a:cs typeface="Arial" charset="0"/>
                <a:hlinkClick r:id="rId9"/>
              </a:rPr>
              <a:t>https://www.youtube.com/watch?v=3tT6N_8wcn4</a:t>
            </a:r>
            <a:endParaRPr lang="en-US" sz="8000" dirty="0">
              <a:solidFill>
                <a:srgbClr val="00703C"/>
              </a:solidFill>
              <a:latin typeface="Arial" charset="0"/>
              <a:ea typeface="Arial" charset="0"/>
              <a:cs typeface="Arial" charset="0"/>
            </a:endParaRPr>
          </a:p>
          <a:p>
            <a:pPr lvl="1"/>
            <a:endParaRPr lang="en-US" sz="6200" dirty="0">
              <a:solidFill>
                <a:srgbClr val="00703C"/>
              </a:solidFill>
              <a:latin typeface="Arial" charset="0"/>
              <a:ea typeface="Arial" charset="0"/>
              <a:cs typeface="Arial" charset="0"/>
            </a:endParaRPr>
          </a:p>
          <a:p>
            <a:endParaRPr lang="en-US" dirty="0" smtClean="0"/>
          </a:p>
        </p:txBody>
      </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25236" y="5393621"/>
            <a:ext cx="2766243" cy="1218339"/>
          </a:xfrm>
          <a:prstGeom prst="rect">
            <a:avLst/>
          </a:prstGeom>
          <a:noFill/>
          <a:ln>
            <a:noFill/>
          </a:ln>
        </p:spPr>
      </p:pic>
      <p:cxnSp>
        <p:nvCxnSpPr>
          <p:cNvPr id="7" name="Straight Connector 6"/>
          <p:cNvCxnSpPr/>
          <p:nvPr/>
        </p:nvCxnSpPr>
        <p:spPr>
          <a:xfrm>
            <a:off x="277091" y="6611960"/>
            <a:ext cx="7412182" cy="0"/>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4846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00703C"/>
                </a:solidFill>
                <a:latin typeface="Arial" charset="0"/>
                <a:ea typeface="Arial" charset="0"/>
                <a:cs typeface="Arial" charset="0"/>
              </a:rPr>
              <a:t>Observing</a:t>
            </a:r>
            <a:endParaRPr lang="en-US" dirty="0">
              <a:solidFill>
                <a:srgbClr val="00703C"/>
              </a:solidFill>
              <a:latin typeface="Arial" charset="0"/>
              <a:ea typeface="Arial" charset="0"/>
              <a:cs typeface="Arial" charset="0"/>
            </a:endParaRPr>
          </a:p>
        </p:txBody>
      </p:sp>
      <p:sp>
        <p:nvSpPr>
          <p:cNvPr id="3" name="Content Placeholder 2"/>
          <p:cNvSpPr>
            <a:spLocks noGrp="1"/>
          </p:cNvSpPr>
          <p:nvPr>
            <p:ph idx="1"/>
          </p:nvPr>
        </p:nvSpPr>
        <p:spPr/>
        <p:txBody>
          <a:bodyPr/>
          <a:lstStyle/>
          <a:p>
            <a:r>
              <a:rPr lang="en-US" dirty="0">
                <a:solidFill>
                  <a:srgbClr val="00703C"/>
                </a:solidFill>
              </a:rPr>
              <a:t>Insert pic </a:t>
            </a:r>
            <a:r>
              <a:rPr lang="en-US" dirty="0" smtClean="0">
                <a:solidFill>
                  <a:srgbClr val="00703C"/>
                </a:solidFill>
              </a:rPr>
              <a:t>here</a:t>
            </a:r>
            <a:endParaRPr lang="en-US" dirty="0">
              <a:solidFill>
                <a:srgbClr val="00703C"/>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5135" y="5313492"/>
            <a:ext cx="2766243" cy="1218339"/>
          </a:xfrm>
          <a:prstGeom prst="rect">
            <a:avLst/>
          </a:prstGeom>
          <a:noFill/>
          <a:ln>
            <a:noFill/>
          </a:ln>
        </p:spPr>
      </p:pic>
      <p:cxnSp>
        <p:nvCxnSpPr>
          <p:cNvPr id="7" name="Straight Connector 6"/>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151605"/>
            <a:ext cx="11377386" cy="1325563"/>
          </a:xfrm>
        </p:spPr>
        <p:txBody>
          <a:bodyPr>
            <a:normAutofit/>
          </a:bodyPr>
          <a:lstStyle/>
          <a:p>
            <a:pPr algn="ctr"/>
            <a:r>
              <a:rPr lang="en-US" b="1" dirty="0" smtClean="0">
                <a:solidFill>
                  <a:srgbClr val="00703C"/>
                </a:solidFill>
                <a:latin typeface="Arial" charset="0"/>
                <a:ea typeface="Arial" charset="0"/>
                <a:cs typeface="Arial" charset="0"/>
              </a:rPr>
              <a:t>Observe - Examples</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478971" y="1477168"/>
            <a:ext cx="11038115" cy="4907657"/>
          </a:xfrm>
        </p:spPr>
        <p:txBody>
          <a:bodyPr>
            <a:normAutofit/>
          </a:bodyPr>
          <a:lstStyle/>
          <a:p>
            <a:r>
              <a:rPr lang="en-US" dirty="0" smtClean="0">
                <a:latin typeface="Arial" charset="0"/>
                <a:ea typeface="Arial" charset="0"/>
                <a:cs typeface="Arial" charset="0"/>
              </a:rPr>
              <a:t> </a:t>
            </a:r>
            <a:r>
              <a:rPr lang="en-US" b="1" dirty="0" smtClean="0">
                <a:solidFill>
                  <a:srgbClr val="00703C"/>
                </a:solidFill>
                <a:latin typeface="Arial" charset="0"/>
                <a:ea typeface="Arial" charset="0"/>
                <a:cs typeface="Arial" charset="0"/>
              </a:rPr>
              <a:t>Observation with Bayley - Primary Talk and Success Criteria </a:t>
            </a:r>
            <a:endParaRPr lang="en-US" dirty="0" smtClean="0">
              <a:solidFill>
                <a:srgbClr val="00703C"/>
              </a:solidFill>
              <a:latin typeface="Arial" charset="0"/>
              <a:ea typeface="Arial" charset="0"/>
              <a:cs typeface="Arial" charset="0"/>
            </a:endParaRPr>
          </a:p>
          <a:p>
            <a:pPr>
              <a:buNone/>
            </a:pPr>
            <a:endParaRPr lang="en-US" sz="1200" dirty="0">
              <a:latin typeface="Times New Roman"/>
              <a:cs typeface="Times New Roman"/>
              <a:hlinkClick r:id=""/>
            </a:endParaRPr>
          </a:p>
          <a:p>
            <a:pPr>
              <a:buNone/>
            </a:pPr>
            <a:endParaRPr lang="en-US" sz="1200" dirty="0">
              <a:latin typeface="Times New Roman"/>
              <a:cs typeface="Times New Roman"/>
              <a:hlinkClick r:id=""/>
            </a:endParaRPr>
          </a:p>
          <a:p>
            <a:r>
              <a:rPr lang="en-US" dirty="0">
                <a:solidFill>
                  <a:srgbClr val="00703C"/>
                </a:solidFill>
                <a:latin typeface="Arial" charset="0"/>
                <a:ea typeface="Arial" charset="0"/>
                <a:cs typeface="Arial" charset="0"/>
              </a:rPr>
              <a:t>VIDEO CLIP</a:t>
            </a:r>
          </a:p>
          <a:p>
            <a:endParaRPr lang="en-US" b="1" dirty="0" smtClean="0">
              <a:solidFill>
                <a:srgbClr val="00703C"/>
              </a:solidFill>
              <a:latin typeface="Arial" charset="0"/>
              <a:ea typeface="Arial" charset="0"/>
              <a:cs typeface="Arial" charset="0"/>
            </a:endParaRPr>
          </a:p>
          <a:p>
            <a:r>
              <a:rPr lang="en-US" b="1" dirty="0" smtClean="0">
                <a:solidFill>
                  <a:srgbClr val="00703C"/>
                </a:solidFill>
                <a:latin typeface="Arial" charset="0"/>
                <a:ea typeface="Arial" charset="0"/>
                <a:cs typeface="Arial" charset="0"/>
              </a:rPr>
              <a:t>Observation - Learning and Teaching and Whole-School Improvement. </a:t>
            </a:r>
          </a:p>
          <a:p>
            <a:r>
              <a:rPr lang="en-US" dirty="0">
                <a:solidFill>
                  <a:srgbClr val="00703C"/>
                </a:solidFill>
                <a:latin typeface="Arial" charset="0"/>
                <a:ea typeface="Arial" charset="0"/>
                <a:cs typeface="Arial" charset="0"/>
              </a:rPr>
              <a:t>VIDEO CLIP</a:t>
            </a:r>
          </a:p>
          <a:p>
            <a:endParaRPr lang="en-US" dirty="0" smtClean="0">
              <a:latin typeface="Times New Roman"/>
              <a:cs typeface="Times New Roman"/>
              <a:hlinkClick r:id="rId2"/>
            </a:endParaRPr>
          </a:p>
        </p:txBody>
      </p:sp>
      <p:cxnSp>
        <p:nvCxnSpPr>
          <p:cNvPr id="7" name="Straight Connector 6"/>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0114" y="5349667"/>
            <a:ext cx="2766243" cy="1218339"/>
          </a:xfrm>
          <a:prstGeom prst="rect">
            <a:avLst/>
          </a:prstGeom>
          <a:noFill/>
          <a:ln>
            <a:noFill/>
          </a:ln>
        </p:spPr>
      </p:pic>
    </p:spTree>
    <p:extLst>
      <p:ext uri="{BB962C8B-B14F-4D97-AF65-F5344CB8AC3E}">
        <p14:creationId xmlns:p14="http://schemas.microsoft.com/office/powerpoint/2010/main" val="1144943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How about this? </a:t>
            </a:r>
            <a:endParaRPr lang="en-US" dirty="0"/>
          </a:p>
        </p:txBody>
      </p:sp>
      <p:pic>
        <p:nvPicPr>
          <p:cNvPr id="4" name="Content Placeholder 3"/>
          <p:cNvPicPr>
            <a:picLocks noGrp="1" noChangeAspect="1"/>
          </p:cNvPicPr>
          <p:nvPr>
            <p:ph idx="1"/>
          </p:nvPr>
        </p:nvPicPr>
        <p:blipFill>
          <a:blip r:embed="rId2"/>
          <a:stretch>
            <a:fillRect/>
          </a:stretch>
        </p:blipFill>
        <p:spPr>
          <a:xfrm>
            <a:off x="1747727" y="1690688"/>
            <a:ext cx="3886200" cy="4343400"/>
          </a:xfrm>
          <a:prstGeom prst="rect">
            <a:avLst/>
          </a:prstGeom>
        </p:spPr>
      </p:pic>
      <p:pic>
        <p:nvPicPr>
          <p:cNvPr id="5" name="Picture 4"/>
          <p:cNvPicPr>
            <a:picLocks noChangeAspect="1"/>
          </p:cNvPicPr>
          <p:nvPr/>
        </p:nvPicPr>
        <p:blipFill>
          <a:blip r:embed="rId3"/>
          <a:stretch>
            <a:fillRect/>
          </a:stretch>
        </p:blipFill>
        <p:spPr>
          <a:xfrm>
            <a:off x="6543454" y="1690688"/>
            <a:ext cx="4038600" cy="4521200"/>
          </a:xfrm>
          <a:prstGeom prst="rect">
            <a:avLst/>
          </a:prstGeom>
        </p:spPr>
      </p:pic>
    </p:spTree>
    <p:extLst>
      <p:ext uri="{BB962C8B-B14F-4D97-AF65-F5344CB8AC3E}">
        <p14:creationId xmlns:p14="http://schemas.microsoft.com/office/powerpoint/2010/main" val="13816493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177700"/>
            <a:ext cx="10515600" cy="1325563"/>
          </a:xfrm>
        </p:spPr>
        <p:txBody>
          <a:bodyPr>
            <a:normAutofit/>
          </a:bodyPr>
          <a:lstStyle/>
          <a:p>
            <a:pPr algn="ctr"/>
            <a:r>
              <a:rPr lang="en-US" b="1" dirty="0" smtClean="0">
                <a:solidFill>
                  <a:srgbClr val="00703C"/>
                </a:solidFill>
                <a:latin typeface="Arial" charset="0"/>
                <a:ea typeface="Arial" charset="0"/>
                <a:cs typeface="Arial" charset="0"/>
              </a:rPr>
              <a:t>Observing</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304800" y="1503264"/>
            <a:ext cx="11473543" cy="3264680"/>
          </a:xfrm>
        </p:spPr>
        <p:txBody>
          <a:bodyPr>
            <a:normAutofit/>
          </a:bodyPr>
          <a:lstStyle/>
          <a:p>
            <a:r>
              <a:rPr lang="en-US" b="1" u="sng" dirty="0" smtClean="0">
                <a:solidFill>
                  <a:srgbClr val="00703C"/>
                </a:solidFill>
                <a:latin typeface="Arial" charset="0"/>
                <a:ea typeface="Arial" charset="0"/>
                <a:cs typeface="Arial" charset="0"/>
              </a:rPr>
              <a:t>TIP: </a:t>
            </a:r>
            <a:r>
              <a:rPr lang="en-US" dirty="0" smtClean="0">
                <a:solidFill>
                  <a:srgbClr val="00703C"/>
                </a:solidFill>
                <a:latin typeface="Arial" charset="0"/>
                <a:ea typeface="Arial" charset="0"/>
                <a:cs typeface="Arial" charset="0"/>
              </a:rPr>
              <a:t>If real world models are difficult to find, opt instead for video examples of the desired practice. Many are available free of charge online. YouTube (</a:t>
            </a:r>
            <a:r>
              <a:rPr lang="en-US" dirty="0" smtClean="0">
                <a:solidFill>
                  <a:srgbClr val="00703C"/>
                </a:solidFill>
                <a:latin typeface="Arial" charset="0"/>
                <a:ea typeface="Arial" charset="0"/>
                <a:cs typeface="Arial" charset="0"/>
                <a:hlinkClick r:id="rId2"/>
              </a:rPr>
              <a:t>www.youtube.com</a:t>
            </a:r>
            <a:r>
              <a:rPr lang="en-US" dirty="0" smtClean="0">
                <a:solidFill>
                  <a:srgbClr val="00703C"/>
                </a:solidFill>
                <a:latin typeface="Arial" charset="0"/>
                <a:ea typeface="Arial" charset="0"/>
                <a:cs typeface="Arial" charset="0"/>
              </a:rPr>
              <a:t>), </a:t>
            </a:r>
            <a:r>
              <a:rPr lang="en-US" dirty="0" err="1" smtClean="0">
                <a:solidFill>
                  <a:srgbClr val="00703C"/>
                </a:solidFill>
                <a:latin typeface="Arial" charset="0"/>
                <a:ea typeface="Arial" charset="0"/>
                <a:cs typeface="Arial" charset="0"/>
              </a:rPr>
              <a:t>TeacherTube</a:t>
            </a:r>
            <a:r>
              <a:rPr lang="en-US" dirty="0" smtClean="0">
                <a:solidFill>
                  <a:srgbClr val="00703C"/>
                </a:solidFill>
                <a:latin typeface="Arial" charset="0"/>
                <a:ea typeface="Arial" charset="0"/>
                <a:cs typeface="Arial" charset="0"/>
              </a:rPr>
              <a:t> (</a:t>
            </a:r>
            <a:r>
              <a:rPr lang="en-US" dirty="0" smtClean="0">
                <a:solidFill>
                  <a:srgbClr val="00703C"/>
                </a:solidFill>
                <a:latin typeface="Arial" charset="0"/>
                <a:ea typeface="Arial" charset="0"/>
                <a:cs typeface="Arial" charset="0"/>
                <a:hlinkClick r:id="rId3"/>
              </a:rPr>
              <a:t>www.</a:t>
            </a:r>
            <a:r>
              <a:rPr lang="en-US" b="1" dirty="0" smtClean="0">
                <a:solidFill>
                  <a:srgbClr val="00703C"/>
                </a:solidFill>
                <a:latin typeface="Arial" charset="0"/>
                <a:ea typeface="Arial" charset="0"/>
                <a:cs typeface="Arial" charset="0"/>
                <a:hlinkClick r:id="rId3"/>
              </a:rPr>
              <a:t>teachertube</a:t>
            </a:r>
            <a:r>
              <a:rPr lang="en-US" dirty="0" smtClean="0">
                <a:solidFill>
                  <a:srgbClr val="00703C"/>
                </a:solidFill>
                <a:latin typeface="Arial" charset="0"/>
                <a:ea typeface="Arial" charset="0"/>
                <a:cs typeface="Arial" charset="0"/>
                <a:hlinkClick r:id="rId3"/>
              </a:rPr>
              <a:t>.com</a:t>
            </a:r>
            <a:r>
              <a:rPr lang="en-US" dirty="0" smtClean="0">
                <a:solidFill>
                  <a:srgbClr val="00703C"/>
                </a:solidFill>
                <a:latin typeface="Arial" charset="0"/>
                <a:ea typeface="Arial" charset="0"/>
                <a:cs typeface="Arial" charset="0"/>
              </a:rPr>
              <a:t>), </a:t>
            </a:r>
            <a:r>
              <a:rPr lang="en-US" dirty="0" err="1" smtClean="0">
                <a:solidFill>
                  <a:srgbClr val="00703C"/>
                </a:solidFill>
                <a:latin typeface="Arial" charset="0"/>
                <a:ea typeface="Arial" charset="0"/>
                <a:cs typeface="Arial" charset="0"/>
              </a:rPr>
              <a:t>Edutopia</a:t>
            </a:r>
            <a:r>
              <a:rPr lang="en-US" dirty="0" smtClean="0">
                <a:solidFill>
                  <a:srgbClr val="00703C"/>
                </a:solidFill>
                <a:latin typeface="Arial" charset="0"/>
                <a:ea typeface="Arial" charset="0"/>
                <a:cs typeface="Arial" charset="0"/>
              </a:rPr>
              <a:t> (</a:t>
            </a:r>
            <a:r>
              <a:rPr lang="en-US" dirty="0" smtClean="0">
                <a:solidFill>
                  <a:srgbClr val="00703C"/>
                </a:solidFill>
                <a:latin typeface="Arial" charset="0"/>
                <a:ea typeface="Arial" charset="0"/>
                <a:cs typeface="Arial" charset="0"/>
                <a:hlinkClick r:id="rId4"/>
              </a:rPr>
              <a:t>www.edutopia.org/</a:t>
            </a:r>
            <a:r>
              <a:rPr lang="en-US" dirty="0" smtClean="0">
                <a:solidFill>
                  <a:srgbClr val="00703C"/>
                </a:solidFill>
                <a:latin typeface="Arial" charset="0"/>
                <a:ea typeface="Arial" charset="0"/>
                <a:cs typeface="Arial" charset="0"/>
              </a:rPr>
              <a:t>), videos are great sites to search for useful examples and non examples of effective instruction and positive behavior interventions and supports (PBIS) across grade levels.</a:t>
            </a:r>
          </a:p>
          <a:p>
            <a:endParaRPr lang="en-US" dirty="0" smtClean="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2218" y="5393621"/>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9436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94030" y="237357"/>
            <a:ext cx="8153400" cy="990600"/>
          </a:xfrm>
        </p:spPr>
        <p:txBody>
          <a:bodyPr/>
          <a:lstStyle/>
          <a:p>
            <a:r>
              <a:rPr lang="en-US" b="1" dirty="0" smtClean="0">
                <a:solidFill>
                  <a:srgbClr val="00703C"/>
                </a:solidFill>
                <a:latin typeface="Arial" charset="0"/>
                <a:ea typeface="Arial" charset="0"/>
                <a:cs typeface="Arial" charset="0"/>
              </a:rPr>
              <a:t>Coaching 1:1</a:t>
            </a:r>
            <a:endParaRPr lang="en-US" dirty="0">
              <a:solidFill>
                <a:srgbClr val="00703C"/>
              </a:solidFill>
              <a:latin typeface="Arial" charset="0"/>
              <a:ea typeface="Arial" charset="0"/>
              <a:cs typeface="Arial" charset="0"/>
            </a:endParaRPr>
          </a:p>
        </p:txBody>
      </p:sp>
      <p:pic>
        <p:nvPicPr>
          <p:cNvPr id="4" name="Picture 3"/>
          <p:cNvPicPr>
            <a:picLocks noChangeAspect="1"/>
          </p:cNvPicPr>
          <p:nvPr/>
        </p:nvPicPr>
        <p:blipFill>
          <a:blip r:embed="rId2"/>
          <a:stretch>
            <a:fillRect/>
          </a:stretch>
        </p:blipFill>
        <p:spPr>
          <a:xfrm>
            <a:off x="5916753" y="732657"/>
            <a:ext cx="3886200" cy="3045342"/>
          </a:xfrm>
          <a:prstGeom prst="rect">
            <a:avLst/>
          </a:prstGeom>
        </p:spPr>
      </p:pic>
      <p:pic>
        <p:nvPicPr>
          <p:cNvPr id="12" name="Picture 11" descr="Abby tchg bluetooth_observation020-300x199.jpg"/>
          <p:cNvPicPr>
            <a:picLocks noChangeAspect="1"/>
          </p:cNvPicPr>
          <p:nvPr/>
        </p:nvPicPr>
        <p:blipFill>
          <a:blip r:embed="rId3"/>
          <a:stretch>
            <a:fillRect/>
          </a:stretch>
        </p:blipFill>
        <p:spPr>
          <a:xfrm>
            <a:off x="2024744" y="2221745"/>
            <a:ext cx="3892009" cy="311250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2218" y="5334254"/>
            <a:ext cx="2766243" cy="1218339"/>
          </a:xfrm>
          <a:prstGeom prst="rect">
            <a:avLst/>
          </a:prstGeom>
          <a:noFill/>
          <a:ln>
            <a:noFill/>
          </a:ln>
        </p:spPr>
      </p:pic>
      <p:cxnSp>
        <p:nvCxnSpPr>
          <p:cNvPr id="7" name="Straight Connector 6"/>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207287"/>
            <a:ext cx="10515600" cy="1325563"/>
          </a:xfrm>
        </p:spPr>
        <p:txBody>
          <a:bodyPr>
            <a:normAutofit/>
          </a:bodyPr>
          <a:lstStyle/>
          <a:p>
            <a:pPr algn="ctr"/>
            <a:r>
              <a:rPr lang="en-US" b="1" dirty="0" smtClean="0">
                <a:solidFill>
                  <a:srgbClr val="00703C"/>
                </a:solidFill>
                <a:latin typeface="Arial" charset="0"/>
                <a:ea typeface="Arial" charset="0"/>
                <a:cs typeface="Arial" charset="0"/>
              </a:rPr>
              <a:t>Coaching 1:1 - Examples</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598078" y="1372056"/>
            <a:ext cx="8308848" cy="4529739"/>
          </a:xfrm>
        </p:spPr>
        <p:txBody>
          <a:bodyPr>
            <a:normAutofit/>
          </a:bodyPr>
          <a:lstStyle/>
          <a:p>
            <a:r>
              <a:rPr lang="en-US" sz="3600" dirty="0">
                <a:solidFill>
                  <a:srgbClr val="00703C"/>
                </a:solidFill>
                <a:latin typeface="Arial" charset="0"/>
                <a:ea typeface="Arial" charset="0"/>
                <a:cs typeface="Arial" charset="0"/>
              </a:rPr>
              <a:t>Onsite coaching with 2-way radios   </a:t>
            </a:r>
          </a:p>
          <a:p>
            <a:pPr>
              <a:buNone/>
            </a:pPr>
            <a:endParaRPr lang="en-US" sz="3600" dirty="0">
              <a:latin typeface="Times New Roman"/>
              <a:cs typeface="Times New Roman"/>
              <a:hlinkClick r:id="rId2"/>
            </a:endParaRPr>
          </a:p>
          <a:p>
            <a:pPr>
              <a:buNone/>
            </a:pPr>
            <a:r>
              <a:rPr lang="en-US" sz="3600" dirty="0">
                <a:solidFill>
                  <a:srgbClr val="00703C"/>
                </a:solidFill>
                <a:latin typeface="Arial" charset="0"/>
                <a:ea typeface="Arial" charset="0"/>
                <a:cs typeface="Arial" charset="0"/>
              </a:rPr>
              <a:t>VIDEO CLIP</a:t>
            </a:r>
          </a:p>
          <a:p>
            <a:pPr>
              <a:buNone/>
            </a:pPr>
            <a:endParaRPr lang="en-US" sz="3600" dirty="0">
              <a:latin typeface="Times New Roman"/>
              <a:cs typeface="Times New Roman"/>
              <a:hlinkClick r:id="rId2"/>
            </a:endParaRPr>
          </a:p>
          <a:p>
            <a:pPr>
              <a:buNone/>
            </a:pPr>
            <a:endParaRPr lang="en-US" sz="3600" dirty="0" smtClean="0">
              <a:latin typeface="Times New Roman"/>
              <a:cs typeface="Times New Roman"/>
            </a:endParaRPr>
          </a:p>
          <a:p>
            <a:pPr>
              <a:buNone/>
            </a:pPr>
            <a:endParaRPr lang="en-US" sz="3600" dirty="0">
              <a:latin typeface="Times New Roman"/>
              <a:cs typeface="Times New Roman"/>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926" y="5292626"/>
            <a:ext cx="2766243" cy="1218339"/>
          </a:xfrm>
          <a:prstGeom prst="rect">
            <a:avLst/>
          </a:prstGeom>
          <a:noFill/>
          <a:ln>
            <a:noFill/>
          </a:ln>
        </p:spPr>
      </p:pic>
      <p:cxnSp>
        <p:nvCxnSpPr>
          <p:cNvPr id="7" name="Straight Connector 6"/>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815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0"/>
            <a:ext cx="10515600" cy="1325563"/>
          </a:xfrm>
        </p:spPr>
        <p:txBody>
          <a:bodyPr>
            <a:normAutofit/>
          </a:bodyPr>
          <a:lstStyle/>
          <a:p>
            <a:pPr algn="ctr"/>
            <a:r>
              <a:rPr lang="en-US" b="1" dirty="0" smtClean="0">
                <a:solidFill>
                  <a:srgbClr val="00703C"/>
                </a:solidFill>
                <a:latin typeface="Arial" charset="0"/>
                <a:ea typeface="Arial" charset="0"/>
                <a:cs typeface="Arial" charset="0"/>
              </a:rPr>
              <a:t>Coaching 1:1 - Examples</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325524" y="922927"/>
            <a:ext cx="10961914" cy="5461248"/>
          </a:xfrm>
        </p:spPr>
        <p:txBody>
          <a:bodyPr>
            <a:normAutofit/>
          </a:bodyPr>
          <a:lstStyle/>
          <a:p>
            <a:r>
              <a:rPr lang="en-US" sz="3600" dirty="0" smtClean="0">
                <a:solidFill>
                  <a:srgbClr val="00703C"/>
                </a:solidFill>
                <a:latin typeface="Arial" charset="0"/>
                <a:ea typeface="Arial" charset="0"/>
                <a:cs typeface="Arial" charset="0"/>
              </a:rPr>
              <a:t>Remote coaching mobile phones</a:t>
            </a:r>
            <a:endParaRPr lang="en-US" sz="3600" dirty="0">
              <a:solidFill>
                <a:srgbClr val="00703C"/>
              </a:solidFill>
              <a:latin typeface="Arial" charset="0"/>
              <a:ea typeface="Arial" charset="0"/>
              <a:cs typeface="Arial" charset="0"/>
            </a:endParaRPr>
          </a:p>
          <a:p>
            <a:pPr>
              <a:buNone/>
            </a:pPr>
            <a:endParaRPr lang="en-US" sz="3600" dirty="0" smtClean="0">
              <a:latin typeface="Times New Roman"/>
              <a:cs typeface="Times New Roman"/>
              <a:hlinkClick r:id="rId2"/>
            </a:endParaRPr>
          </a:p>
          <a:p>
            <a:pPr>
              <a:buNone/>
            </a:pPr>
            <a:endParaRPr lang="en-US" sz="3600" dirty="0">
              <a:latin typeface="Times New Roman"/>
              <a:cs typeface="Times New Roman"/>
              <a:hlinkClick r:id="rId2"/>
            </a:endParaRPr>
          </a:p>
          <a:p>
            <a:pPr>
              <a:buNone/>
            </a:pPr>
            <a:r>
              <a:rPr lang="en-US" sz="3600" dirty="0">
                <a:solidFill>
                  <a:srgbClr val="00703C"/>
                </a:solidFill>
                <a:latin typeface="Arial" charset="0"/>
                <a:ea typeface="Arial" charset="0"/>
                <a:cs typeface="Arial" charset="0"/>
              </a:rPr>
              <a:t>VIDEO CLIP</a:t>
            </a:r>
          </a:p>
          <a:p>
            <a:pPr>
              <a:buNone/>
            </a:pPr>
            <a:endParaRPr lang="en-US" sz="3600" dirty="0" smtClean="0">
              <a:latin typeface="Times New Roman"/>
              <a:cs typeface="Times New Roman"/>
              <a:hlinkClick r:id="rId2"/>
            </a:endParaRPr>
          </a:p>
          <a:p>
            <a:pPr>
              <a:buNone/>
            </a:pPr>
            <a:endParaRPr lang="en-US" sz="3600" dirty="0">
              <a:latin typeface="Times New Roman"/>
              <a:cs typeface="Times New Roman"/>
              <a:hlinkClick r:id="rId2"/>
            </a:endParaRPr>
          </a:p>
          <a:p>
            <a:pPr>
              <a:buNone/>
            </a:pPr>
            <a:endParaRPr lang="en-US" sz="3600" dirty="0" smtClean="0">
              <a:latin typeface="Times New Roman"/>
              <a:cs typeface="Times New Roman"/>
              <a:hlinkClick r:id="rId2"/>
            </a:endParaRPr>
          </a:p>
          <a:p>
            <a:pPr>
              <a:buNone/>
            </a:pPr>
            <a:endParaRPr lang="en-US" sz="3600" dirty="0">
              <a:latin typeface="Times New Roman"/>
              <a:cs typeface="Times New Roman"/>
              <a:hlinkClick r:id="rId2"/>
            </a:endParaRPr>
          </a:p>
          <a:p>
            <a:pPr>
              <a:buNone/>
            </a:pPr>
            <a:endParaRPr lang="en-US" sz="3600" dirty="0" smtClean="0">
              <a:latin typeface="Arial" charset="0"/>
              <a:ea typeface="Arial" charset="0"/>
              <a:cs typeface="Arial" charset="0"/>
              <a:hlinkClick r:id="rId3"/>
            </a:endParaRPr>
          </a:p>
          <a:p>
            <a:pPr>
              <a:buNone/>
            </a:pPr>
            <a:endParaRPr lang="en-US" sz="3600" dirty="0" smtClean="0">
              <a:latin typeface="Arial" charset="0"/>
              <a:ea typeface="Arial" charset="0"/>
              <a:cs typeface="Arial" charset="0"/>
              <a:hlinkClick r:id="rId3"/>
            </a:endParaRPr>
          </a:p>
          <a:p>
            <a:pPr>
              <a:buNone/>
            </a:pPr>
            <a:endParaRPr lang="en-US" sz="3600" dirty="0" smtClean="0">
              <a:latin typeface="Times New Roman"/>
              <a:cs typeface="Times New Roman"/>
            </a:endParaRPr>
          </a:p>
          <a:p>
            <a:pPr>
              <a:buNone/>
            </a:pPr>
            <a:endParaRPr lang="en-US" sz="3600" dirty="0">
              <a:latin typeface="Times New Roman"/>
              <a:cs typeface="Times New Roman"/>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926" y="5292626"/>
            <a:ext cx="2766243" cy="1218339"/>
          </a:xfrm>
          <a:prstGeom prst="rect">
            <a:avLst/>
          </a:prstGeom>
          <a:noFill/>
          <a:ln>
            <a:noFill/>
          </a:ln>
        </p:spPr>
      </p:pic>
      <p:cxnSp>
        <p:nvCxnSpPr>
          <p:cNvPr id="7" name="Straight Connector 6"/>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9294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Coaching Peers or Groups</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p:txBody>
          <a:bodyPr/>
          <a:lstStyle/>
          <a:p>
            <a:r>
              <a:rPr lang="en-US" dirty="0" smtClean="0">
                <a:solidFill>
                  <a:srgbClr val="00703C"/>
                </a:solidFill>
              </a:rPr>
              <a:t>Insert pic here</a:t>
            </a:r>
            <a:endParaRPr lang="en-US" dirty="0">
              <a:solidFill>
                <a:srgbClr val="00703C"/>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6926" y="5292626"/>
            <a:ext cx="2766243" cy="1218339"/>
          </a:xfrm>
          <a:prstGeom prst="rect">
            <a:avLst/>
          </a:prstGeom>
          <a:noFill/>
          <a:ln>
            <a:noFill/>
          </a:ln>
        </p:spPr>
      </p:pic>
      <p:cxnSp>
        <p:nvCxnSpPr>
          <p:cNvPr id="7" name="Straight Connector 6"/>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914" y="274638"/>
            <a:ext cx="10515600" cy="1325563"/>
          </a:xfrm>
        </p:spPr>
        <p:txBody>
          <a:bodyPr>
            <a:normAutofit/>
          </a:bodyPr>
          <a:lstStyle/>
          <a:p>
            <a:pPr algn="ctr"/>
            <a:r>
              <a:rPr lang="en-US" b="1" dirty="0" smtClean="0">
                <a:solidFill>
                  <a:srgbClr val="00703C"/>
                </a:solidFill>
                <a:latin typeface="Arial" charset="0"/>
                <a:ea typeface="Arial" charset="0"/>
                <a:cs typeface="Arial" charset="0"/>
              </a:rPr>
              <a:t>Coaching Peers or Groups</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293914" y="1600201"/>
            <a:ext cx="11636829" cy="5108263"/>
          </a:xfrm>
        </p:spPr>
        <p:txBody>
          <a:bodyPr>
            <a:normAutofit/>
          </a:bodyPr>
          <a:lstStyle/>
          <a:p>
            <a:pPr indent="0">
              <a:buNone/>
            </a:pPr>
            <a:endParaRPr lang="en-US" sz="1100" dirty="0"/>
          </a:p>
          <a:p>
            <a:pPr indent="0">
              <a:buNone/>
            </a:pPr>
            <a:r>
              <a:rPr lang="en-US" dirty="0" smtClean="0">
                <a:solidFill>
                  <a:srgbClr val="00703C"/>
                </a:solidFill>
                <a:latin typeface="Arial" charset="0"/>
                <a:ea typeface="Arial" charset="0"/>
                <a:cs typeface="Arial" charset="0"/>
              </a:rPr>
              <a:t>Often peer or group coaching is carried out through </a:t>
            </a:r>
            <a:r>
              <a:rPr lang="en-US" b="1" dirty="0" smtClean="0">
                <a:solidFill>
                  <a:srgbClr val="00703C"/>
                </a:solidFill>
                <a:latin typeface="Arial" charset="0"/>
                <a:ea typeface="Arial" charset="0"/>
                <a:cs typeface="Arial" charset="0"/>
              </a:rPr>
              <a:t>Critical Friends</a:t>
            </a:r>
            <a:r>
              <a:rPr lang="en-US" dirty="0" smtClean="0">
                <a:solidFill>
                  <a:srgbClr val="00703C"/>
                </a:solidFill>
                <a:latin typeface="Arial" charset="0"/>
                <a:ea typeface="Arial" charset="0"/>
                <a:cs typeface="Arial" charset="0"/>
              </a:rPr>
              <a:t> </a:t>
            </a:r>
            <a:r>
              <a:rPr lang="en-US" b="1" dirty="0" smtClean="0">
                <a:solidFill>
                  <a:srgbClr val="00703C"/>
                </a:solidFill>
                <a:latin typeface="Arial" charset="0"/>
                <a:ea typeface="Arial" charset="0"/>
                <a:cs typeface="Arial" charset="0"/>
              </a:rPr>
              <a:t>Groups</a:t>
            </a:r>
            <a:r>
              <a:rPr lang="en-US" dirty="0" smtClean="0">
                <a:solidFill>
                  <a:srgbClr val="00703C"/>
                </a:solidFill>
                <a:latin typeface="Arial" charset="0"/>
                <a:ea typeface="Arial" charset="0"/>
                <a:cs typeface="Arial" charset="0"/>
              </a:rPr>
              <a:t> (CFG’s). </a:t>
            </a:r>
          </a:p>
          <a:p>
            <a:pPr indent="0">
              <a:buNone/>
            </a:pPr>
            <a:endParaRPr lang="en-US" dirty="0" smtClean="0">
              <a:latin typeface="Times New Roman"/>
              <a:cs typeface="Times New Roman"/>
            </a:endParaRPr>
          </a:p>
          <a:p>
            <a:pPr indent="0">
              <a:buNone/>
            </a:pPr>
            <a:r>
              <a:rPr lang="en-US" b="1" dirty="0" smtClean="0">
                <a:solidFill>
                  <a:srgbClr val="00703C"/>
                </a:solidFill>
                <a:latin typeface="Arial" charset="0"/>
                <a:ea typeface="Arial" charset="0"/>
                <a:cs typeface="Arial" charset="0"/>
              </a:rPr>
              <a:t>What is a CFG?</a:t>
            </a:r>
          </a:p>
          <a:p>
            <a:pPr lvl="1" indent="0">
              <a:buNone/>
            </a:pPr>
            <a:r>
              <a:rPr lang="en-US" sz="2800" dirty="0" smtClean="0">
                <a:solidFill>
                  <a:srgbClr val="00703C"/>
                </a:solidFill>
                <a:latin typeface="Arial" charset="0"/>
                <a:ea typeface="Arial" charset="0"/>
                <a:cs typeface="Arial" charset="0"/>
              </a:rPr>
              <a:t>CFG’s are practitioner driven groups that may be comprised of pre-or in-service teachers, coaches, support personnel, and/or administrators across or within grade level or disciplines. Participants in </a:t>
            </a:r>
            <a:r>
              <a:rPr lang="en-US" sz="2800" dirty="0" err="1" smtClean="0">
                <a:solidFill>
                  <a:srgbClr val="00703C"/>
                </a:solidFill>
                <a:latin typeface="Arial" charset="0"/>
                <a:ea typeface="Arial" charset="0"/>
                <a:cs typeface="Arial" charset="0"/>
              </a:rPr>
              <a:t>CFG’s</a:t>
            </a:r>
            <a:r>
              <a:rPr lang="en-US" sz="2800" dirty="0" smtClean="0">
                <a:solidFill>
                  <a:srgbClr val="00703C"/>
                </a:solidFill>
                <a:latin typeface="Arial" charset="0"/>
                <a:ea typeface="Arial" charset="0"/>
                <a:cs typeface="Arial" charset="0"/>
              </a:rPr>
              <a:t> can be located across the hall, district, state, country, or globe. </a:t>
            </a:r>
          </a:p>
          <a:p>
            <a:pPr indent="0">
              <a:buNone/>
            </a:pPr>
            <a:endParaRPr lang="en-US" dirty="0" smtClean="0"/>
          </a:p>
          <a:p>
            <a:pPr indent="0">
              <a:buNone/>
            </a:pPr>
            <a:endParaRPr lang="en-US"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1843" y="5490125"/>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3891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57" y="190953"/>
            <a:ext cx="10515600" cy="1325563"/>
          </a:xfrm>
        </p:spPr>
        <p:txBody>
          <a:bodyPr>
            <a:normAutofit/>
          </a:bodyPr>
          <a:lstStyle/>
          <a:p>
            <a:pPr algn="ctr"/>
            <a:r>
              <a:rPr lang="en-US" b="1" dirty="0" smtClean="0">
                <a:solidFill>
                  <a:srgbClr val="00703C"/>
                </a:solidFill>
                <a:latin typeface="Arial" charset="0"/>
                <a:ea typeface="Arial" charset="0"/>
                <a:cs typeface="Arial" charset="0"/>
              </a:rPr>
              <a:t>Coaching Peers or Groups</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337456" y="1516516"/>
            <a:ext cx="11636829" cy="4761676"/>
          </a:xfrm>
        </p:spPr>
        <p:txBody>
          <a:bodyPr>
            <a:normAutofit/>
          </a:bodyPr>
          <a:lstStyle/>
          <a:p>
            <a:pPr indent="0">
              <a:buNone/>
            </a:pPr>
            <a:r>
              <a:rPr lang="en-US" b="1" dirty="0">
                <a:solidFill>
                  <a:srgbClr val="00703C"/>
                </a:solidFill>
                <a:latin typeface="Arial" charset="0"/>
                <a:ea typeface="Arial" charset="0"/>
                <a:cs typeface="Arial" charset="0"/>
              </a:rPr>
              <a:t>What is the CFG Protocol</a:t>
            </a:r>
            <a:r>
              <a:rPr lang="en-US" dirty="0">
                <a:solidFill>
                  <a:srgbClr val="00703C"/>
                </a:solidFill>
                <a:latin typeface="Arial" charset="0"/>
                <a:ea typeface="Arial" charset="0"/>
                <a:cs typeface="Arial" charset="0"/>
              </a:rPr>
              <a:t>?</a:t>
            </a:r>
          </a:p>
          <a:p>
            <a:pPr indent="0"/>
            <a:r>
              <a:rPr lang="en-US" dirty="0" smtClean="0">
                <a:solidFill>
                  <a:srgbClr val="00703C"/>
                </a:solidFill>
                <a:latin typeface="Arial" charset="0"/>
                <a:ea typeface="Arial" charset="0"/>
                <a:cs typeface="Arial" charset="0"/>
              </a:rPr>
              <a:t>A PST presents student work (or behavior) and poses essential questions to the group. Group members take turns questioning and forming hypotheses about the learning or behavioral issue at hand.</a:t>
            </a:r>
          </a:p>
          <a:p>
            <a:pPr indent="0">
              <a:buNone/>
            </a:pPr>
            <a:endParaRPr lang="en-US" dirty="0">
              <a:solidFill>
                <a:srgbClr val="00703C"/>
              </a:solidFill>
              <a:latin typeface="Arial" charset="0"/>
              <a:ea typeface="Arial" charset="0"/>
              <a:cs typeface="Arial" charset="0"/>
            </a:endParaRPr>
          </a:p>
          <a:p>
            <a:pPr indent="0"/>
            <a:r>
              <a:rPr lang="en-US" dirty="0" smtClean="0">
                <a:solidFill>
                  <a:srgbClr val="00703C"/>
                </a:solidFill>
                <a:latin typeface="Arial" charset="0"/>
                <a:ea typeface="Arial" charset="0"/>
                <a:cs typeface="Arial" charset="0"/>
              </a:rPr>
              <a:t>The goal of CFG is to generate a cycle of reflection, action, and feedback that results in improved student and teacher performance. </a:t>
            </a:r>
            <a:r>
              <a:rPr lang="en-US" dirty="0">
                <a:solidFill>
                  <a:srgbClr val="00703C"/>
                </a:solidFill>
                <a:latin typeface="Arial" charset="0"/>
                <a:ea typeface="Arial" charset="0"/>
                <a:cs typeface="Arial" charset="0"/>
              </a:rPr>
              <a:t>(see Bambino, 2002; </a:t>
            </a:r>
            <a:r>
              <a:rPr lang="en-US" dirty="0" err="1">
                <a:solidFill>
                  <a:srgbClr val="00703C"/>
                </a:solidFill>
                <a:latin typeface="Arial" charset="0"/>
                <a:ea typeface="Arial" charset="0"/>
                <a:cs typeface="Arial" charset="0"/>
              </a:rPr>
              <a:t>Franzak</a:t>
            </a:r>
            <a:r>
              <a:rPr lang="en-US" dirty="0">
                <a:solidFill>
                  <a:srgbClr val="00703C"/>
                </a:solidFill>
                <a:latin typeface="Arial" charset="0"/>
                <a:ea typeface="Arial" charset="0"/>
                <a:cs typeface="Arial" charset="0"/>
              </a:rPr>
              <a:t>, 2004)</a:t>
            </a:r>
          </a:p>
          <a:p>
            <a:pPr indent="0">
              <a:buNone/>
            </a:pPr>
            <a:endParaRPr lang="en-US"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1843" y="5490125"/>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3891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760"/>
            <a:ext cx="10515600" cy="1325563"/>
          </a:xfrm>
        </p:spPr>
        <p:txBody>
          <a:bodyPr>
            <a:normAutofit/>
          </a:bodyPr>
          <a:lstStyle/>
          <a:p>
            <a:pPr algn="ctr"/>
            <a:r>
              <a:rPr lang="en-US" b="1" dirty="0" smtClean="0">
                <a:solidFill>
                  <a:srgbClr val="00703C"/>
                </a:solidFill>
                <a:latin typeface="Arial" charset="0"/>
                <a:ea typeface="Arial" charset="0"/>
                <a:cs typeface="Arial" charset="0"/>
              </a:rPr>
              <a:t>Coaching Peers - Examples</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152401" y="1088571"/>
            <a:ext cx="11625942" cy="5619893"/>
          </a:xfrm>
        </p:spPr>
        <p:txBody>
          <a:bodyPr>
            <a:normAutofit fontScale="77500" lnSpcReduction="20000"/>
          </a:bodyPr>
          <a:lstStyle/>
          <a:p>
            <a:pPr indent="0">
              <a:buNone/>
            </a:pPr>
            <a:endParaRPr lang="en-US" sz="1100" dirty="0"/>
          </a:p>
          <a:p>
            <a:pPr indent="0">
              <a:buNone/>
            </a:pPr>
            <a:r>
              <a:rPr lang="en-US" sz="3500" b="1" dirty="0">
                <a:solidFill>
                  <a:srgbClr val="00703C"/>
                </a:solidFill>
                <a:latin typeface="Arial" charset="0"/>
                <a:ea typeface="Arial" charset="0"/>
                <a:cs typeface="Arial" charset="0"/>
              </a:rPr>
              <a:t>Critical Friends</a:t>
            </a:r>
            <a:r>
              <a:rPr lang="en-US" sz="3500" dirty="0">
                <a:solidFill>
                  <a:srgbClr val="00703C"/>
                </a:solidFill>
                <a:latin typeface="Arial" charset="0"/>
                <a:ea typeface="Arial" charset="0"/>
                <a:cs typeface="Arial" charset="0"/>
              </a:rPr>
              <a:t> </a:t>
            </a:r>
            <a:r>
              <a:rPr lang="en-US" sz="3500" b="1" dirty="0">
                <a:solidFill>
                  <a:srgbClr val="00703C"/>
                </a:solidFill>
                <a:latin typeface="Arial" charset="0"/>
                <a:ea typeface="Arial" charset="0"/>
                <a:cs typeface="Arial" charset="0"/>
              </a:rPr>
              <a:t>Groups</a:t>
            </a:r>
            <a:r>
              <a:rPr lang="en-US" sz="3500" dirty="0">
                <a:solidFill>
                  <a:srgbClr val="00703C"/>
                </a:solidFill>
                <a:latin typeface="Arial" charset="0"/>
                <a:ea typeface="Arial" charset="0"/>
                <a:cs typeface="Arial" charset="0"/>
              </a:rPr>
              <a:t> </a:t>
            </a:r>
            <a:r>
              <a:rPr lang="en-US" sz="3500" dirty="0" smtClean="0">
                <a:solidFill>
                  <a:srgbClr val="00703C"/>
                </a:solidFill>
                <a:latin typeface="Arial" charset="0"/>
                <a:ea typeface="Arial" charset="0"/>
                <a:cs typeface="Arial" charset="0"/>
              </a:rPr>
              <a:t>(</a:t>
            </a:r>
            <a:r>
              <a:rPr lang="en-US" sz="3500" dirty="0" err="1" smtClean="0">
                <a:solidFill>
                  <a:srgbClr val="00703C"/>
                </a:solidFill>
                <a:latin typeface="Arial" charset="0"/>
                <a:ea typeface="Arial" charset="0"/>
                <a:cs typeface="Arial" charset="0"/>
              </a:rPr>
              <a:t>CFG’s</a:t>
            </a:r>
            <a:r>
              <a:rPr lang="en-US" sz="3500" dirty="0" smtClean="0">
                <a:solidFill>
                  <a:srgbClr val="00703C"/>
                </a:solidFill>
                <a:latin typeface="Arial" charset="0"/>
                <a:ea typeface="Arial" charset="0"/>
                <a:cs typeface="Arial" charset="0"/>
              </a:rPr>
              <a:t>)</a:t>
            </a:r>
          </a:p>
          <a:p>
            <a:r>
              <a:rPr lang="en-US" dirty="0" smtClean="0">
                <a:solidFill>
                  <a:srgbClr val="00703C"/>
                </a:solidFill>
                <a:latin typeface="Arial" charset="0"/>
                <a:ea typeface="Arial" charset="0"/>
                <a:cs typeface="Arial" charset="0"/>
              </a:rPr>
              <a:t>Tuning Protocol: Fine Tuning Our Classroom Practice with Presenting Teacher Donn Cushing</a:t>
            </a:r>
          </a:p>
          <a:p>
            <a:endParaRPr lang="en-US" dirty="0" smtClean="0">
              <a:solidFill>
                <a:srgbClr val="00703C"/>
              </a:solidFill>
              <a:latin typeface="Arial" charset="0"/>
              <a:ea typeface="Arial" charset="0"/>
              <a:cs typeface="Arial" charset="0"/>
            </a:endParaRPr>
          </a:p>
          <a:p>
            <a:pPr lvl="1"/>
            <a:r>
              <a:rPr lang="en-US" sz="2800" dirty="0" smtClean="0">
                <a:solidFill>
                  <a:srgbClr val="00703C"/>
                </a:solidFill>
                <a:latin typeface="Arial" charset="0"/>
                <a:ea typeface="Arial" charset="0"/>
                <a:cs typeface="Arial" charset="0"/>
              </a:rPr>
              <a:t>Part 1: Introduction &amp; Teacher Presentation</a:t>
            </a:r>
          </a:p>
          <a:p>
            <a:pPr marL="822960" lvl="1" indent="-457200"/>
            <a:r>
              <a:rPr lang="en-US" sz="2800" dirty="0">
                <a:solidFill>
                  <a:srgbClr val="00703C"/>
                </a:solidFill>
                <a:latin typeface="Arial" charset="0"/>
                <a:ea typeface="Arial" charset="0"/>
                <a:cs typeface="Arial" charset="0"/>
              </a:rPr>
              <a:t>VIDEO CLIP</a:t>
            </a:r>
          </a:p>
          <a:p>
            <a:pPr marL="365760" lvl="1" indent="0">
              <a:buNone/>
            </a:pPr>
            <a:endParaRPr lang="en-US" sz="2800" dirty="0">
              <a:solidFill>
                <a:srgbClr val="00703C"/>
              </a:solidFill>
              <a:latin typeface="Arial" charset="0"/>
              <a:ea typeface="Arial" charset="0"/>
              <a:cs typeface="Arial" charset="0"/>
            </a:endParaRPr>
          </a:p>
          <a:p>
            <a:pPr marL="365760" lvl="1" indent="0">
              <a:buNone/>
            </a:pPr>
            <a:r>
              <a:rPr lang="en-US" sz="2800" dirty="0">
                <a:solidFill>
                  <a:srgbClr val="00703C"/>
                </a:solidFill>
                <a:latin typeface="Arial" charset="0"/>
                <a:ea typeface="Arial" charset="0"/>
                <a:cs typeface="Arial" charset="0"/>
              </a:rPr>
              <a:t> </a:t>
            </a:r>
          </a:p>
          <a:p>
            <a:pPr lvl="1"/>
            <a:r>
              <a:rPr lang="en-US" sz="2800" dirty="0" smtClean="0">
                <a:solidFill>
                  <a:srgbClr val="00703C"/>
                </a:solidFill>
                <a:latin typeface="Arial" charset="0"/>
                <a:ea typeface="Arial" charset="0"/>
                <a:cs typeface="Arial" charset="0"/>
              </a:rPr>
              <a:t>Part 2: Discussion</a:t>
            </a:r>
          </a:p>
          <a:p>
            <a:pPr lvl="1"/>
            <a:r>
              <a:rPr lang="en-US" sz="2800" dirty="0">
                <a:solidFill>
                  <a:srgbClr val="00703C"/>
                </a:solidFill>
                <a:latin typeface="Arial" charset="0"/>
                <a:ea typeface="Arial" charset="0"/>
                <a:cs typeface="Arial" charset="0"/>
              </a:rPr>
              <a:t>VIDEO CLIP</a:t>
            </a:r>
          </a:p>
          <a:p>
            <a:pPr lvl="1"/>
            <a:endParaRPr lang="en-US" sz="2800" dirty="0">
              <a:solidFill>
                <a:srgbClr val="00703C"/>
              </a:solidFill>
              <a:latin typeface="Arial" charset="0"/>
              <a:ea typeface="Arial" charset="0"/>
              <a:cs typeface="Arial" charset="0"/>
            </a:endParaRPr>
          </a:p>
          <a:p>
            <a:pPr lvl="1"/>
            <a:endParaRPr lang="en-US" sz="2800" dirty="0">
              <a:solidFill>
                <a:srgbClr val="00703C"/>
              </a:solidFill>
              <a:latin typeface="Arial" charset="0"/>
              <a:ea typeface="Arial" charset="0"/>
              <a:cs typeface="Arial" charset="0"/>
            </a:endParaRPr>
          </a:p>
          <a:p>
            <a:pPr lvl="1"/>
            <a:r>
              <a:rPr lang="en-US" sz="2800" dirty="0" smtClean="0">
                <a:solidFill>
                  <a:srgbClr val="00703C"/>
                </a:solidFill>
                <a:latin typeface="Arial" charset="0"/>
                <a:ea typeface="Arial" charset="0"/>
                <a:cs typeface="Arial" charset="0"/>
              </a:rPr>
              <a:t>Part 3: Debrief</a:t>
            </a:r>
          </a:p>
          <a:p>
            <a:pPr lvl="1">
              <a:buFont typeface="Arial" charset="0"/>
              <a:buChar char="•"/>
            </a:pPr>
            <a:r>
              <a:rPr lang="en-US" dirty="0">
                <a:solidFill>
                  <a:srgbClr val="00703C"/>
                </a:solidFill>
                <a:latin typeface="Arial" charset="0"/>
                <a:ea typeface="Arial" charset="0"/>
                <a:cs typeface="Arial" charset="0"/>
              </a:rPr>
              <a:t>VIDEO CLIP</a:t>
            </a:r>
          </a:p>
          <a:p>
            <a:pPr marL="0" indent="0">
              <a:buNone/>
            </a:pPr>
            <a:endParaRPr lang="en-US" dirty="0" smtClean="0">
              <a:solidFill>
                <a:srgbClr val="00703C"/>
              </a:solidFill>
              <a:latin typeface="Arial" charset="0"/>
              <a:ea typeface="Arial" charset="0"/>
              <a:cs typeface="Arial" charset="0"/>
            </a:endParaRPr>
          </a:p>
          <a:p>
            <a:endParaRPr lang="en-US" dirty="0">
              <a:solidFill>
                <a:srgbClr val="00703C"/>
              </a:solidFill>
              <a:latin typeface="Arial" charset="0"/>
              <a:ea typeface="Arial" charset="0"/>
              <a:cs typeface="Arial" charset="0"/>
            </a:endParaRPr>
          </a:p>
          <a:p>
            <a:r>
              <a:rPr lang="en-US" dirty="0">
                <a:solidFill>
                  <a:srgbClr val="00703C"/>
                </a:solidFill>
                <a:latin typeface="Arial" charset="0"/>
                <a:ea typeface="Arial" charset="0"/>
                <a:cs typeface="Arial" charset="0"/>
              </a:rPr>
              <a:t>For training information on CFG protocol (</a:t>
            </a:r>
            <a:r>
              <a:rPr lang="en-US" dirty="0">
                <a:solidFill>
                  <a:srgbClr val="00703C"/>
                </a:solidFill>
                <a:latin typeface="Arial" charset="0"/>
                <a:ea typeface="Arial" charset="0"/>
                <a:cs typeface="Arial" charset="0"/>
                <a:hlinkClick r:id="rId3"/>
              </a:rPr>
              <a:t>www.nsrfharmony.org</a:t>
            </a:r>
            <a:r>
              <a:rPr lang="en-US" dirty="0">
                <a:solidFill>
                  <a:srgbClr val="00703C"/>
                </a:solidFill>
                <a:latin typeface="Arial" charset="0"/>
                <a:ea typeface="Arial" charset="0"/>
                <a:cs typeface="Arial" charset="0"/>
              </a:rPr>
              <a:t>)</a:t>
            </a:r>
          </a:p>
          <a:p>
            <a:pPr indent="0">
              <a:buNone/>
            </a:pPr>
            <a:endParaRPr lang="en-US" sz="200" dirty="0">
              <a:latin typeface="Times New Roman"/>
              <a:cs typeface="Times New Roman"/>
            </a:endParaRPr>
          </a:p>
          <a:p>
            <a:pPr indent="0">
              <a:buNone/>
            </a:pPr>
            <a:endParaRPr lang="en-US" dirty="0" smtClean="0">
              <a:latin typeface="Times New Roman"/>
              <a:cs typeface="Times New Roman"/>
            </a:endParaRPr>
          </a:p>
          <a:p>
            <a:pPr indent="0">
              <a:buNone/>
            </a:pPr>
            <a:endParaRPr lang="en-US" dirty="0" smtClean="0">
              <a:latin typeface="Times New Roman"/>
              <a:cs typeface="Times New Roman"/>
            </a:endParaRPr>
          </a:p>
          <a:p>
            <a:pPr indent="0">
              <a:buNone/>
            </a:pPr>
            <a:endParaRPr lang="en-US" dirty="0" smtClean="0"/>
          </a:p>
          <a:p>
            <a:pPr indent="0">
              <a:buNone/>
            </a:pPr>
            <a:endParaRPr lang="en-US"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0064" y="5854899"/>
            <a:ext cx="1938022" cy="853565"/>
          </a:xfrm>
          <a:prstGeom prst="rect">
            <a:avLst/>
          </a:prstGeom>
          <a:noFill/>
          <a:ln>
            <a:noFill/>
          </a:ln>
        </p:spPr>
      </p:pic>
    </p:spTree>
    <p:extLst>
      <p:ext uri="{BB962C8B-B14F-4D97-AF65-F5344CB8AC3E}">
        <p14:creationId xmlns:p14="http://schemas.microsoft.com/office/powerpoint/2010/main" val="29053891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190954"/>
            <a:ext cx="10515600" cy="1325563"/>
          </a:xfrm>
        </p:spPr>
        <p:txBody>
          <a:bodyPr>
            <a:normAutofit/>
          </a:bodyPr>
          <a:lstStyle/>
          <a:p>
            <a:pPr algn="ctr"/>
            <a:r>
              <a:rPr lang="en-US" b="1" dirty="0" smtClean="0">
                <a:solidFill>
                  <a:srgbClr val="00703C"/>
                </a:solidFill>
                <a:latin typeface="Arial" charset="0"/>
                <a:ea typeface="Arial" charset="0"/>
                <a:cs typeface="Arial" charset="0"/>
              </a:rPr>
              <a:t>Coaching Peers </a:t>
            </a:r>
            <a:r>
              <a:rPr lang="en-US" b="1" smtClean="0">
                <a:solidFill>
                  <a:srgbClr val="00703C"/>
                </a:solidFill>
                <a:latin typeface="Arial" charset="0"/>
                <a:ea typeface="Arial" charset="0"/>
                <a:cs typeface="Arial" charset="0"/>
              </a:rPr>
              <a:t>- Examples</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272143" y="1378405"/>
            <a:ext cx="11636828" cy="3737881"/>
          </a:xfrm>
        </p:spPr>
        <p:txBody>
          <a:bodyPr>
            <a:normAutofit/>
          </a:bodyPr>
          <a:lstStyle/>
          <a:p>
            <a:pPr indent="0">
              <a:buNone/>
            </a:pPr>
            <a:r>
              <a:rPr lang="en-US" dirty="0" smtClean="0">
                <a:solidFill>
                  <a:srgbClr val="00703C"/>
                </a:solidFill>
                <a:latin typeface="Arial" charset="0"/>
                <a:ea typeface="Arial" charset="0"/>
                <a:cs typeface="Arial" charset="0"/>
              </a:rPr>
              <a:t>Another variation of group coaching is called </a:t>
            </a:r>
            <a:r>
              <a:rPr lang="en-US" b="1" dirty="0" smtClean="0">
                <a:solidFill>
                  <a:srgbClr val="00703C"/>
                </a:solidFill>
                <a:latin typeface="Arial" charset="0"/>
                <a:ea typeface="Arial" charset="0"/>
                <a:cs typeface="Arial" charset="0"/>
              </a:rPr>
              <a:t>Grand Rounds or Instructional Rounds</a:t>
            </a:r>
            <a:r>
              <a:rPr lang="en-US" dirty="0" smtClean="0">
                <a:solidFill>
                  <a:srgbClr val="00703C"/>
                </a:solidFill>
                <a:latin typeface="Arial" charset="0"/>
                <a:ea typeface="Arial" charset="0"/>
                <a:cs typeface="Arial" charset="0"/>
              </a:rPr>
              <a:t>. </a:t>
            </a:r>
          </a:p>
          <a:p>
            <a:pPr indent="0">
              <a:buNone/>
            </a:pPr>
            <a:endParaRPr lang="en-US" sz="1081" dirty="0">
              <a:solidFill>
                <a:srgbClr val="00703C"/>
              </a:solidFill>
              <a:latin typeface="Arial" charset="0"/>
              <a:ea typeface="Arial" charset="0"/>
              <a:cs typeface="Arial" charset="0"/>
            </a:endParaRPr>
          </a:p>
          <a:p>
            <a:pPr indent="0">
              <a:buNone/>
            </a:pPr>
            <a:r>
              <a:rPr lang="en-US" b="1" dirty="0" smtClean="0">
                <a:solidFill>
                  <a:srgbClr val="00703C"/>
                </a:solidFill>
                <a:latin typeface="Arial" charset="0"/>
                <a:ea typeface="Arial" charset="0"/>
                <a:cs typeface="Arial" charset="0"/>
              </a:rPr>
              <a:t>What are Grand or Instructional Rounds?	</a:t>
            </a:r>
          </a:p>
          <a:p>
            <a:pPr indent="0">
              <a:buNone/>
            </a:pPr>
            <a:r>
              <a:rPr lang="en-US" dirty="0" smtClean="0">
                <a:solidFill>
                  <a:srgbClr val="00703C"/>
                </a:solidFill>
                <a:latin typeface="Arial" charset="0"/>
                <a:ea typeface="Arial" charset="0"/>
                <a:cs typeface="Arial" charset="0"/>
              </a:rPr>
              <a:t>Like </a:t>
            </a:r>
            <a:r>
              <a:rPr lang="en-US" dirty="0" err="1" smtClean="0">
                <a:solidFill>
                  <a:srgbClr val="00703C"/>
                </a:solidFill>
                <a:latin typeface="Arial" charset="0"/>
                <a:ea typeface="Arial" charset="0"/>
                <a:cs typeface="Arial" charset="0"/>
              </a:rPr>
              <a:t>CFG’s</a:t>
            </a:r>
            <a:r>
              <a:rPr lang="en-US" dirty="0" smtClean="0">
                <a:solidFill>
                  <a:srgbClr val="00703C"/>
                </a:solidFill>
                <a:latin typeface="Arial" charset="0"/>
                <a:ea typeface="Arial" charset="0"/>
                <a:cs typeface="Arial" charset="0"/>
              </a:rPr>
              <a:t>, “Rounds” are practitioner driven groups that may be comprised of teachers, coaches, support personnel, and/or administrators across or within grade levels or disciplines. The groups may be comprised of pre- and in-service practitioners located across the hall, district, state, country, or globe. </a:t>
            </a:r>
          </a:p>
          <a:p>
            <a:pPr indent="0">
              <a:buNone/>
            </a:pPr>
            <a:endParaRPr lang="en-US"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1843" y="5490125"/>
            <a:ext cx="2766243" cy="1218339"/>
          </a:xfrm>
          <a:prstGeom prst="rect">
            <a:avLst/>
          </a:prstGeom>
          <a:noFill/>
          <a:ln>
            <a:noFill/>
          </a:ln>
        </p:spPr>
      </p:pic>
      <p:cxnSp>
        <p:nvCxnSpPr>
          <p:cNvPr id="6" name="Straight Connector 5"/>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3891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07818"/>
            <a:ext cx="8229600" cy="1143000"/>
          </a:xfrm>
        </p:spPr>
        <p:txBody>
          <a:bodyPr>
            <a:normAutofit/>
          </a:bodyPr>
          <a:lstStyle/>
          <a:p>
            <a:pPr algn="ctr"/>
            <a:r>
              <a:rPr lang="en-US" b="1" dirty="0">
                <a:solidFill>
                  <a:srgbClr val="00703C"/>
                </a:solidFill>
                <a:latin typeface="Arial" charset="0"/>
                <a:ea typeface="Arial" charset="0"/>
                <a:cs typeface="Arial" charset="0"/>
              </a:rPr>
              <a:t>C</a:t>
            </a:r>
            <a:r>
              <a:rPr lang="en-US" b="1" dirty="0" smtClean="0">
                <a:solidFill>
                  <a:srgbClr val="00703C"/>
                </a:solidFill>
                <a:latin typeface="Arial" charset="0"/>
                <a:ea typeface="Arial" charset="0"/>
                <a:cs typeface="Arial" charset="0"/>
              </a:rPr>
              <a:t>oaching Peers </a:t>
            </a:r>
            <a:r>
              <a:rPr lang="en-US" b="1" smtClean="0">
                <a:solidFill>
                  <a:srgbClr val="00703C"/>
                </a:solidFill>
                <a:latin typeface="Arial" charset="0"/>
                <a:ea typeface="Arial" charset="0"/>
                <a:cs typeface="Arial" charset="0"/>
              </a:rPr>
              <a:t>- Examples</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239486" y="1465297"/>
            <a:ext cx="11713028" cy="5197505"/>
          </a:xfrm>
        </p:spPr>
        <p:txBody>
          <a:bodyPr>
            <a:normAutofit fontScale="92500" lnSpcReduction="20000"/>
          </a:bodyPr>
          <a:lstStyle/>
          <a:p>
            <a:pPr indent="0">
              <a:buNone/>
            </a:pPr>
            <a:r>
              <a:rPr lang="en-US" sz="3613" b="1" dirty="0">
                <a:solidFill>
                  <a:srgbClr val="00703C"/>
                </a:solidFill>
                <a:latin typeface="Arial" charset="0"/>
                <a:ea typeface="Arial" charset="0"/>
                <a:cs typeface="Arial" charset="0"/>
              </a:rPr>
              <a:t>What is the Grand or Instructional Rounds Protocol? </a:t>
            </a:r>
          </a:p>
          <a:p>
            <a:pPr indent="0"/>
            <a:r>
              <a:rPr lang="en-US" sz="3097" dirty="0">
                <a:solidFill>
                  <a:srgbClr val="00703C"/>
                </a:solidFill>
                <a:latin typeface="Arial" charset="0"/>
                <a:ea typeface="Arial" charset="0"/>
                <a:cs typeface="Arial" charset="0"/>
              </a:rPr>
              <a:t>Grand or instructional rounds originated in medical schools as a way to help physicians learn and hone their knowledge and skills. In schools, “rounds” are used to improve collective teaching practice. Rounds are inquiry based. Typically, a </a:t>
            </a:r>
            <a:r>
              <a:rPr lang="en-US" sz="3097" dirty="0" smtClean="0">
                <a:solidFill>
                  <a:srgbClr val="00703C"/>
                </a:solidFill>
                <a:latin typeface="Arial" charset="0"/>
                <a:ea typeface="Arial" charset="0"/>
                <a:cs typeface="Arial" charset="0"/>
              </a:rPr>
              <a:t>PST brings </a:t>
            </a:r>
            <a:r>
              <a:rPr lang="en-US" sz="3097" dirty="0">
                <a:solidFill>
                  <a:srgbClr val="00703C"/>
                </a:solidFill>
                <a:latin typeface="Arial" charset="0"/>
                <a:ea typeface="Arial" charset="0"/>
                <a:cs typeface="Arial" charset="0"/>
              </a:rPr>
              <a:t>a “problem of practice” to his or her network. Members of the network observe and offer strategies to accelerate improvement. The process is analytical. Everyone is expected to learn from one another (see City, 2011).</a:t>
            </a:r>
          </a:p>
          <a:p>
            <a:pPr indent="0">
              <a:buNone/>
            </a:pPr>
            <a:endParaRPr lang="en-US" sz="1548" dirty="0">
              <a:solidFill>
                <a:srgbClr val="00703C"/>
              </a:solidFill>
              <a:latin typeface="Arial" charset="0"/>
              <a:ea typeface="Arial" charset="0"/>
              <a:cs typeface="Arial" charset="0"/>
            </a:endParaRPr>
          </a:p>
          <a:p>
            <a:pPr indent="0"/>
            <a:r>
              <a:rPr lang="en-US" sz="3097" dirty="0">
                <a:solidFill>
                  <a:srgbClr val="00703C"/>
                </a:solidFill>
                <a:latin typeface="Arial" charset="0"/>
                <a:ea typeface="Arial" charset="0"/>
                <a:cs typeface="Arial" charset="0"/>
              </a:rPr>
              <a:t>The goal of “rounding” is </a:t>
            </a:r>
            <a:r>
              <a:rPr lang="en-US" sz="3097" b="1" i="1" dirty="0">
                <a:solidFill>
                  <a:srgbClr val="00703C"/>
                </a:solidFill>
                <a:latin typeface="Arial" charset="0"/>
                <a:ea typeface="Arial" charset="0"/>
                <a:cs typeface="Arial" charset="0"/>
              </a:rPr>
              <a:t>not</a:t>
            </a:r>
            <a:r>
              <a:rPr lang="en-US" sz="3097" dirty="0">
                <a:solidFill>
                  <a:srgbClr val="00703C"/>
                </a:solidFill>
                <a:latin typeface="Arial" charset="0"/>
                <a:ea typeface="Arial" charset="0"/>
                <a:cs typeface="Arial" charset="0"/>
              </a:rPr>
              <a:t> to fix </a:t>
            </a:r>
            <a:r>
              <a:rPr lang="en-US" sz="3097" dirty="0" smtClean="0">
                <a:solidFill>
                  <a:srgbClr val="00703C"/>
                </a:solidFill>
                <a:latin typeface="Arial" charset="0"/>
                <a:ea typeface="Arial" charset="0"/>
                <a:cs typeface="Arial" charset="0"/>
              </a:rPr>
              <a:t>teachers or PSTs. </a:t>
            </a:r>
            <a:r>
              <a:rPr lang="en-US" sz="3097" dirty="0">
                <a:solidFill>
                  <a:srgbClr val="00703C"/>
                </a:solidFill>
                <a:latin typeface="Arial" charset="0"/>
                <a:ea typeface="Arial" charset="0"/>
                <a:cs typeface="Arial" charset="0"/>
              </a:rPr>
              <a:t>Instead, it is to “understand what’s happening in classrooms and hold one another accountable” (</a:t>
            </a:r>
            <a:r>
              <a:rPr lang="en-US" sz="3097" dirty="0" err="1">
                <a:solidFill>
                  <a:srgbClr val="00703C"/>
                </a:solidFill>
                <a:latin typeface="Arial" charset="0"/>
                <a:ea typeface="Arial" charset="0"/>
                <a:cs typeface="Arial" charset="0"/>
              </a:rPr>
              <a:t>p</a:t>
            </a:r>
            <a:r>
              <a:rPr lang="en-US" sz="3097" dirty="0">
                <a:solidFill>
                  <a:srgbClr val="00703C"/>
                </a:solidFill>
                <a:latin typeface="Arial" charset="0"/>
                <a:ea typeface="Arial" charset="0"/>
                <a:cs typeface="Arial" charset="0"/>
              </a:rPr>
              <a:t>. 37). The ultimate aim is to generate solutions collaboratively based on evidence-based practices that result in improved student and teacher performance (see City, 2011).</a:t>
            </a:r>
          </a:p>
          <a:p>
            <a:pPr indent="0">
              <a:buNone/>
            </a:pPr>
            <a:endParaRPr lang="en-US" dirty="0" smtClean="0"/>
          </a:p>
        </p:txBody>
      </p:sp>
    </p:spTree>
    <p:extLst>
      <p:ext uri="{BB962C8B-B14F-4D97-AF65-F5344CB8AC3E}">
        <p14:creationId xmlns:p14="http://schemas.microsoft.com/office/powerpoint/2010/main" val="29053891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18" y="207818"/>
            <a:ext cx="10515600" cy="1325563"/>
          </a:xfrm>
        </p:spPr>
        <p:txBody>
          <a:bodyPr>
            <a:normAutofit/>
          </a:bodyPr>
          <a:lstStyle/>
          <a:p>
            <a:r>
              <a:rPr lang="en-US" b="1" dirty="0" smtClean="0">
                <a:solidFill>
                  <a:srgbClr val="00703C"/>
                </a:solidFill>
                <a:latin typeface="Arial" charset="0"/>
                <a:ea typeface="Arial" charset="0"/>
                <a:cs typeface="Arial" charset="0"/>
              </a:rPr>
              <a:t>Let’s compare supervising and coaching</a:t>
            </a:r>
            <a:endParaRPr lang="en-US" dirty="0"/>
          </a:p>
        </p:txBody>
      </p:sp>
      <p:sp>
        <p:nvSpPr>
          <p:cNvPr id="3" name="Content Placeholder 2"/>
          <p:cNvSpPr>
            <a:spLocks noGrp="1"/>
          </p:cNvSpPr>
          <p:nvPr>
            <p:ph idx="1"/>
          </p:nvPr>
        </p:nvSpPr>
        <p:spPr>
          <a:xfrm>
            <a:off x="2930236" y="1621195"/>
            <a:ext cx="7571509" cy="5015345"/>
          </a:xfrm>
        </p:spPr>
        <p:txBody>
          <a:bodyPr/>
          <a:lstStyle/>
          <a:p>
            <a:r>
              <a:rPr lang="en-US" sz="3200" dirty="0" smtClean="0">
                <a:solidFill>
                  <a:srgbClr val="00703C"/>
                </a:solidFill>
              </a:rPr>
              <a:t>Watch the first video clip</a:t>
            </a:r>
          </a:p>
          <a:p>
            <a:r>
              <a:rPr lang="en-US" sz="3200" dirty="0" smtClean="0">
                <a:solidFill>
                  <a:srgbClr val="00703C"/>
                </a:solidFill>
              </a:rPr>
              <a:t>Record what you see and what you hear</a:t>
            </a:r>
          </a:p>
          <a:p>
            <a:r>
              <a:rPr lang="en-US" sz="3200" dirty="0" smtClean="0">
                <a:solidFill>
                  <a:srgbClr val="00703C"/>
                </a:solidFill>
              </a:rPr>
              <a:t>Watch the second video clip</a:t>
            </a:r>
          </a:p>
          <a:p>
            <a:r>
              <a:rPr lang="en-US" sz="3200" dirty="0" smtClean="0">
                <a:solidFill>
                  <a:srgbClr val="00703C"/>
                </a:solidFill>
              </a:rPr>
              <a:t>Record what you see and what you hear</a:t>
            </a:r>
          </a:p>
          <a:p>
            <a:r>
              <a:rPr lang="en-US" sz="3200" dirty="0" smtClean="0">
                <a:solidFill>
                  <a:srgbClr val="00703C"/>
                </a:solidFill>
              </a:rPr>
              <a:t>Now, compare and contrast</a:t>
            </a:r>
          </a:p>
          <a:p>
            <a:pPr lvl="1"/>
            <a:r>
              <a:rPr lang="en-US" sz="3200" dirty="0" smtClean="0">
                <a:solidFill>
                  <a:srgbClr val="00703C"/>
                </a:solidFill>
              </a:rPr>
              <a:t>Identify 1-3 similarities and differences</a:t>
            </a:r>
          </a:p>
          <a:p>
            <a:r>
              <a:rPr lang="en-US" sz="3200" dirty="0" smtClean="0">
                <a:solidFill>
                  <a:srgbClr val="00703C"/>
                </a:solidFill>
              </a:rPr>
              <a:t>Turn and talk with a partner</a:t>
            </a:r>
          </a:p>
          <a:p>
            <a:pPr lvl="1"/>
            <a:r>
              <a:rPr lang="en-US" sz="3200" dirty="0" smtClean="0">
                <a:solidFill>
                  <a:srgbClr val="00703C"/>
                </a:solidFill>
              </a:rPr>
              <a:t>Identify new insights</a:t>
            </a:r>
          </a:p>
          <a:p>
            <a:pPr lvl="1"/>
            <a:endParaRPr lang="en-US" dirty="0" smtClean="0"/>
          </a:p>
          <a:p>
            <a:endParaRPr lang="en-US" dirty="0"/>
          </a:p>
        </p:txBody>
      </p:sp>
      <p:cxnSp>
        <p:nvCxnSpPr>
          <p:cNvPr id="4" name="Straight Connector 3"/>
          <p:cNvCxnSpPr/>
          <p:nvPr/>
        </p:nvCxnSpPr>
        <p:spPr>
          <a:xfrm>
            <a:off x="306641" y="6593389"/>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0088" y="5180425"/>
            <a:ext cx="3306115" cy="1456115"/>
          </a:xfrm>
          <a:prstGeom prst="rect">
            <a:avLst/>
          </a:prstGeom>
          <a:noFill/>
          <a:ln>
            <a:noFill/>
          </a:ln>
        </p:spPr>
      </p:pic>
    </p:spTree>
    <p:extLst>
      <p:ext uri="{BB962C8B-B14F-4D97-AF65-F5344CB8AC3E}">
        <p14:creationId xmlns:p14="http://schemas.microsoft.com/office/powerpoint/2010/main" val="19687121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2834"/>
            <a:ext cx="10515600" cy="1325563"/>
          </a:xfrm>
        </p:spPr>
        <p:txBody>
          <a:bodyPr/>
          <a:lstStyle/>
          <a:p>
            <a:pPr algn="ctr"/>
            <a:r>
              <a:rPr lang="en-US" b="1" dirty="0" smtClean="0">
                <a:solidFill>
                  <a:srgbClr val="00703C"/>
                </a:solidFill>
                <a:latin typeface="Arial" charset="0"/>
                <a:ea typeface="Arial" charset="0"/>
                <a:cs typeface="Arial" charset="0"/>
              </a:rPr>
              <a:t>Coaching Peers or Groups - Example</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p:txBody>
          <a:bodyPr/>
          <a:lstStyle/>
          <a:p>
            <a:r>
              <a:rPr lang="en-US" dirty="0">
                <a:solidFill>
                  <a:srgbClr val="00703C"/>
                </a:solidFill>
                <a:latin typeface="Arial" charset="0"/>
                <a:ea typeface="Arial" charset="0"/>
                <a:cs typeface="Arial" charset="0"/>
              </a:rPr>
              <a:t>VIDEO CLIP</a:t>
            </a:r>
          </a:p>
          <a:p>
            <a:endParaRPr lang="en-US" dirty="0"/>
          </a:p>
        </p:txBody>
      </p:sp>
    </p:spTree>
    <p:extLst>
      <p:ext uri="{BB962C8B-B14F-4D97-AF65-F5344CB8AC3E}">
        <p14:creationId xmlns:p14="http://schemas.microsoft.com/office/powerpoint/2010/main" val="16296745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Before We Practice, Let’s Review: Essential Features of Coaching</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744229" y="1925157"/>
            <a:ext cx="7172550" cy="4351338"/>
          </a:xfrm>
        </p:spPr>
        <p:txBody>
          <a:bodyPr>
            <a:normAutofit fontScale="77500" lnSpcReduction="20000"/>
          </a:bodyPr>
          <a:lstStyle/>
          <a:p>
            <a:pPr marL="514350" indent="-514350">
              <a:buFont typeface="+mj-lt"/>
              <a:buAutoNum type="arabicPeriod"/>
            </a:pPr>
            <a:r>
              <a:rPr lang="en-US" dirty="0">
                <a:solidFill>
                  <a:srgbClr val="00703C"/>
                </a:solidFill>
                <a:latin typeface="Arial" charset="0"/>
                <a:ea typeface="Arial" charset="0"/>
                <a:cs typeface="Arial" charset="0"/>
              </a:rPr>
              <a:t>Institutionalizes a “culture of improvement”.</a:t>
            </a:r>
          </a:p>
          <a:p>
            <a:pPr marL="514350" indent="-514350">
              <a:buFont typeface="+mj-lt"/>
              <a:buAutoNum type="arabicPeriod"/>
            </a:pPr>
            <a:r>
              <a:rPr lang="en-US" dirty="0">
                <a:solidFill>
                  <a:srgbClr val="00703C"/>
                </a:solidFill>
                <a:latin typeface="Arial" charset="0"/>
                <a:ea typeface="Arial" charset="0"/>
                <a:cs typeface="Arial" charset="0"/>
              </a:rPr>
              <a:t>Adopts a coaching, rather than a teaching model.</a:t>
            </a:r>
          </a:p>
          <a:p>
            <a:pPr marL="514350" indent="-514350">
              <a:buFont typeface="+mj-lt"/>
              <a:buAutoNum type="arabicPeriod"/>
            </a:pPr>
            <a:r>
              <a:rPr lang="en-US" dirty="0">
                <a:solidFill>
                  <a:srgbClr val="00703C"/>
                </a:solidFill>
                <a:latin typeface="Arial" charset="0"/>
                <a:ea typeface="Arial" charset="0"/>
                <a:cs typeface="Arial" charset="0"/>
              </a:rPr>
              <a:t>Provides expert eyes and ears.</a:t>
            </a:r>
          </a:p>
          <a:p>
            <a:pPr marL="514350" indent="-514350">
              <a:buFont typeface="+mj-lt"/>
              <a:buAutoNum type="arabicPeriod"/>
            </a:pPr>
            <a:r>
              <a:rPr lang="en-US" dirty="0">
                <a:solidFill>
                  <a:srgbClr val="00703C"/>
                </a:solidFill>
                <a:latin typeface="Arial" charset="0"/>
                <a:ea typeface="Arial" charset="0"/>
                <a:cs typeface="Arial" charset="0"/>
              </a:rPr>
              <a:t>Accounts for conditions of complexity.</a:t>
            </a:r>
          </a:p>
          <a:p>
            <a:pPr marL="514350" indent="-514350">
              <a:buFont typeface="+mj-lt"/>
              <a:buAutoNum type="arabicPeriod"/>
            </a:pPr>
            <a:r>
              <a:rPr lang="en-US" dirty="0">
                <a:solidFill>
                  <a:srgbClr val="00703C"/>
                </a:solidFill>
                <a:latin typeface="Arial" charset="0"/>
                <a:ea typeface="Arial" charset="0"/>
                <a:cs typeface="Arial" charset="0"/>
              </a:rPr>
              <a:t>Task analyzes components of effective instruction.</a:t>
            </a:r>
          </a:p>
          <a:p>
            <a:pPr marL="514350" indent="-514350">
              <a:buFont typeface="+mj-lt"/>
              <a:buAutoNum type="arabicPeriod"/>
            </a:pPr>
            <a:r>
              <a:rPr lang="en-US" dirty="0">
                <a:solidFill>
                  <a:srgbClr val="00703C"/>
                </a:solidFill>
                <a:latin typeface="Arial" charset="0"/>
                <a:ea typeface="Arial" charset="0"/>
                <a:cs typeface="Arial" charset="0"/>
              </a:rPr>
              <a:t>Focuses on teaching and learning. </a:t>
            </a:r>
          </a:p>
          <a:p>
            <a:pPr marL="514350" indent="-514350">
              <a:buFont typeface="+mj-lt"/>
              <a:buAutoNum type="arabicPeriod"/>
            </a:pPr>
            <a:r>
              <a:rPr lang="en-US" dirty="0">
                <a:solidFill>
                  <a:srgbClr val="00703C"/>
                </a:solidFill>
                <a:latin typeface="Arial" charset="0"/>
                <a:ea typeface="Arial" charset="0"/>
                <a:cs typeface="Arial" charset="0"/>
              </a:rPr>
              <a:t>Fosters reflection.</a:t>
            </a:r>
          </a:p>
          <a:p>
            <a:pPr marL="514350" indent="-514350">
              <a:buFont typeface="+mj-lt"/>
              <a:buAutoNum type="arabicPeriod"/>
            </a:pPr>
            <a:r>
              <a:rPr lang="en-US" dirty="0">
                <a:solidFill>
                  <a:srgbClr val="00703C"/>
                </a:solidFill>
                <a:latin typeface="Arial" charset="0"/>
                <a:ea typeface="Arial" charset="0"/>
                <a:cs typeface="Arial" charset="0"/>
              </a:rPr>
              <a:t>Employs “pit crews”, not “cowboys”.</a:t>
            </a:r>
          </a:p>
          <a:p>
            <a:pPr marL="514350" indent="-514350">
              <a:buFont typeface="+mj-lt"/>
              <a:buAutoNum type="arabicPeriod"/>
            </a:pPr>
            <a:r>
              <a:rPr lang="en-US" dirty="0">
                <a:solidFill>
                  <a:srgbClr val="00703C"/>
                </a:solidFill>
                <a:latin typeface="Arial" charset="0"/>
                <a:ea typeface="Arial" charset="0"/>
                <a:cs typeface="Arial" charset="0"/>
              </a:rPr>
              <a:t>Incorporates deliberate practice.</a:t>
            </a:r>
          </a:p>
          <a:p>
            <a:pPr marL="514350" indent="-514350">
              <a:buFont typeface="+mj-lt"/>
              <a:buAutoNum type="arabicPeriod"/>
            </a:pPr>
            <a:r>
              <a:rPr lang="en-US" dirty="0">
                <a:solidFill>
                  <a:srgbClr val="00703C"/>
                </a:solidFill>
                <a:latin typeface="Arial" charset="0"/>
                <a:ea typeface="Arial" charset="0"/>
                <a:cs typeface="Arial" charset="0"/>
              </a:rPr>
              <a:t>Values humility, discipline, and teamwork.</a:t>
            </a:r>
          </a:p>
          <a:p>
            <a:pPr marL="514350" indent="-514350">
              <a:buFont typeface="+mj-lt"/>
              <a:buAutoNum type="arabicPeriod"/>
            </a:pPr>
            <a:r>
              <a:rPr lang="en-US" dirty="0">
                <a:solidFill>
                  <a:srgbClr val="00703C"/>
                </a:solidFill>
                <a:latin typeface="Arial" charset="0"/>
                <a:ea typeface="Arial" charset="0"/>
                <a:cs typeface="Arial" charset="0"/>
              </a:rPr>
              <a:t>Provides a North Star.</a:t>
            </a:r>
          </a:p>
          <a:p>
            <a:pPr marL="514350" indent="-514350">
              <a:buFont typeface="+mj-lt"/>
              <a:buAutoNum type="arabicPeriod"/>
            </a:pPr>
            <a:r>
              <a:rPr lang="en-US" dirty="0">
                <a:solidFill>
                  <a:srgbClr val="00703C"/>
                </a:solidFill>
                <a:latin typeface="Arial" charset="0"/>
                <a:ea typeface="Arial" charset="0"/>
                <a:cs typeface="Arial" charset="0"/>
              </a:rPr>
              <a:t>Aims to change lives!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2218" y="5393621"/>
            <a:ext cx="2766243" cy="1218339"/>
          </a:xfrm>
          <a:prstGeom prst="rect">
            <a:avLst/>
          </a:prstGeom>
          <a:noFill/>
          <a:ln>
            <a:noFill/>
          </a:ln>
        </p:spPr>
      </p:pic>
      <p:cxnSp>
        <p:nvCxnSpPr>
          <p:cNvPr id="5" name="Straight Connector 4"/>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916779" y="1829009"/>
            <a:ext cx="3658861" cy="3970318"/>
          </a:xfrm>
          <a:prstGeom prst="rect">
            <a:avLst/>
          </a:prstGeom>
          <a:noFill/>
        </p:spPr>
        <p:txBody>
          <a:bodyPr wrap="square" rtlCol="0">
            <a:spAutoFit/>
          </a:bodyPr>
          <a:lstStyle/>
          <a:p>
            <a:r>
              <a:rPr lang="en-US" sz="2800" b="1" dirty="0" smtClean="0">
                <a:latin typeface="Arial" charset="0"/>
                <a:ea typeface="Arial" charset="0"/>
                <a:cs typeface="Arial" charset="0"/>
              </a:rPr>
              <a:t>Essential Question (EQ) Table Talk: </a:t>
            </a:r>
            <a:r>
              <a:rPr lang="en-US" sz="2800" i="1" dirty="0" smtClean="0">
                <a:latin typeface="Arial" charset="0"/>
                <a:ea typeface="Arial" charset="0"/>
                <a:cs typeface="Arial" charset="0"/>
              </a:rPr>
              <a:t>How do the four components included in the coaching continuum help coaches capture the essential features of coaching?</a:t>
            </a:r>
            <a:endParaRPr lang="en-US" sz="2800" i="1" dirty="0">
              <a:latin typeface="Arial" charset="0"/>
              <a:ea typeface="Arial" charset="0"/>
              <a:cs typeface="Arial" charset="0"/>
            </a:endParaRPr>
          </a:p>
        </p:txBody>
      </p:sp>
    </p:spTree>
    <p:extLst>
      <p:ext uri="{BB962C8B-B14F-4D97-AF65-F5344CB8AC3E}">
        <p14:creationId xmlns:p14="http://schemas.microsoft.com/office/powerpoint/2010/main" val="9149358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1" y="365125"/>
            <a:ext cx="11647715" cy="1325563"/>
          </a:xfrm>
        </p:spPr>
        <p:txBody>
          <a:bodyPr>
            <a:normAutofit/>
          </a:bodyPr>
          <a:lstStyle/>
          <a:p>
            <a:pPr lvl="0" algn="ctr" defTabSz="1066800">
              <a:spcAft>
                <a:spcPct val="35000"/>
              </a:spcAft>
            </a:pPr>
            <a:r>
              <a:rPr lang="en-US" b="1" dirty="0">
                <a:solidFill>
                  <a:srgbClr val="00703C"/>
                </a:solidFill>
                <a:latin typeface="Arial" charset="0"/>
                <a:ea typeface="Arial" charset="0"/>
                <a:cs typeface="Arial" charset="0"/>
              </a:rPr>
              <a:t>Coaching Fundamentals - Pedagogy #1</a:t>
            </a:r>
            <a:br>
              <a:rPr lang="en-US" b="1" dirty="0">
                <a:solidFill>
                  <a:srgbClr val="00703C"/>
                </a:solidFill>
                <a:latin typeface="Arial" charset="0"/>
                <a:ea typeface="Arial" charset="0"/>
                <a:cs typeface="Arial" charset="0"/>
              </a:rPr>
            </a:br>
            <a:r>
              <a:rPr lang="en-US" b="1" dirty="0" smtClean="0">
                <a:solidFill>
                  <a:srgbClr val="00703C"/>
                </a:solidFill>
                <a:latin typeface="Arial" charset="0"/>
                <a:ea typeface="Arial" charset="0"/>
                <a:cs typeface="Arial" charset="0"/>
              </a:rPr>
              <a:t>Guided Practice Coaching </a:t>
            </a:r>
            <a:r>
              <a:rPr lang="en-US" b="1" dirty="0">
                <a:solidFill>
                  <a:srgbClr val="00703C"/>
                </a:solidFill>
                <a:latin typeface="Arial" charset="0"/>
                <a:ea typeface="Arial" charset="0"/>
                <a:cs typeface="Arial" charset="0"/>
              </a:rPr>
              <a:t>Continuum</a:t>
            </a:r>
          </a:p>
        </p:txBody>
      </p:sp>
      <p:grpSp>
        <p:nvGrpSpPr>
          <p:cNvPr id="4" name="Group 3"/>
          <p:cNvGrpSpPr/>
          <p:nvPr/>
        </p:nvGrpSpPr>
        <p:grpSpPr>
          <a:xfrm>
            <a:off x="522514" y="1690688"/>
            <a:ext cx="11277600" cy="5014912"/>
            <a:chOff x="0" y="1755504"/>
            <a:chExt cx="5576341" cy="3573052"/>
          </a:xfrm>
        </p:grpSpPr>
        <p:sp>
          <p:nvSpPr>
            <p:cNvPr id="5" name="Rectangle 4"/>
            <p:cNvSpPr/>
            <p:nvPr/>
          </p:nvSpPr>
          <p:spPr>
            <a:xfrm>
              <a:off x="0" y="1755504"/>
              <a:ext cx="5576341" cy="3573052"/>
            </a:xfrm>
            <a:prstGeom prst="rect">
              <a:avLst/>
            </a:prstGeom>
            <a:solidFill>
              <a:schemeClr val="accent6">
                <a:lumMod val="40000"/>
                <a:lumOff val="60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6" name="Rectangle 5"/>
            <p:cNvSpPr/>
            <p:nvPr/>
          </p:nvSpPr>
          <p:spPr>
            <a:xfrm>
              <a:off x="0" y="1755504"/>
              <a:ext cx="5576341" cy="35730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en-US" sz="2400" kern="1200" dirty="0">
                <a:latin typeface="Arial" charset="0"/>
                <a:ea typeface="Arial" charset="0"/>
                <a:cs typeface="Arial" charset="0"/>
              </a:endParaRPr>
            </a:p>
          </p:txBody>
        </p:sp>
      </p:grpSp>
      <p:graphicFrame>
        <p:nvGraphicFramePr>
          <p:cNvPr id="8" name="Content Placeholder 3"/>
          <p:cNvGraphicFramePr>
            <a:graphicFrameLocks/>
          </p:cNvGraphicFramePr>
          <p:nvPr>
            <p:extLst>
              <p:ext uri="{D42A27DB-BD31-4B8C-83A1-F6EECF244321}">
                <p14:modId xmlns:p14="http://schemas.microsoft.com/office/powerpoint/2010/main" val="24282852"/>
              </p:ext>
            </p:extLst>
          </p:nvPr>
        </p:nvGraphicFramePr>
        <p:xfrm>
          <a:off x="870857" y="2111829"/>
          <a:ext cx="10515600" cy="4027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52524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65615"/>
            <a:ext cx="10515600" cy="1325563"/>
          </a:xfrm>
        </p:spPr>
        <p:txBody>
          <a:bodyPr>
            <a:normAutofit fontScale="90000"/>
          </a:bodyPr>
          <a:lstStyle/>
          <a:p>
            <a:r>
              <a:rPr lang="en-US" b="1" dirty="0" smtClean="0">
                <a:solidFill>
                  <a:srgbClr val="00703C"/>
                </a:solidFill>
                <a:latin typeface="Arial" charset="0"/>
                <a:ea typeface="Arial" charset="0"/>
                <a:cs typeface="Arial" charset="0"/>
              </a:rPr>
              <a:t>Chalk Talk: Let’s Practice Embedding the Four Components of the Coaching Continuum Into </a:t>
            </a:r>
            <a:r>
              <a:rPr lang="en-US" b="1" dirty="0">
                <a:solidFill>
                  <a:srgbClr val="00703C"/>
                </a:solidFill>
                <a:latin typeface="Arial" charset="0"/>
                <a:ea typeface="Arial" charset="0"/>
                <a:cs typeface="Arial" charset="0"/>
              </a:rPr>
              <a:t>O</a:t>
            </a:r>
            <a:r>
              <a:rPr lang="en-US" b="1" dirty="0" smtClean="0">
                <a:solidFill>
                  <a:srgbClr val="00703C"/>
                </a:solidFill>
                <a:latin typeface="Arial" charset="0"/>
                <a:ea typeface="Arial" charset="0"/>
                <a:cs typeface="Arial" charset="0"/>
              </a:rPr>
              <a:t>ur Coaching</a:t>
            </a:r>
            <a:br>
              <a:rPr lang="en-US" b="1" dirty="0" smtClean="0">
                <a:solidFill>
                  <a:srgbClr val="00703C"/>
                </a:solidFill>
                <a:latin typeface="Arial" charset="0"/>
                <a:ea typeface="Arial" charset="0"/>
                <a:cs typeface="Arial" charset="0"/>
              </a:rPr>
            </a:br>
            <a:r>
              <a:rPr lang="en-US" b="1" dirty="0" smtClean="0">
                <a:solidFill>
                  <a:srgbClr val="00703C"/>
                </a:solidFill>
                <a:latin typeface="Arial" charset="0"/>
                <a:ea typeface="Arial" charset="0"/>
                <a:cs typeface="Arial" charset="0"/>
              </a:rPr>
              <a:t/>
            </a:r>
            <a:br>
              <a:rPr lang="en-US" b="1" dirty="0" smtClean="0">
                <a:solidFill>
                  <a:srgbClr val="00703C"/>
                </a:solidFill>
                <a:latin typeface="Arial" charset="0"/>
                <a:ea typeface="Arial" charset="0"/>
                <a:cs typeface="Arial" charset="0"/>
              </a:rPr>
            </a:br>
            <a:r>
              <a:rPr lang="en-US" b="1" dirty="0" smtClean="0">
                <a:solidFill>
                  <a:srgbClr val="00703C"/>
                </a:solidFill>
                <a:latin typeface="Arial" charset="0"/>
                <a:ea typeface="Arial" charset="0"/>
                <a:cs typeface="Arial" charset="0"/>
              </a:rPr>
              <a:t>First, Let’s Review &amp; Model</a:t>
            </a:r>
            <a:r>
              <a:rPr lang="mr-IN" b="1" dirty="0" smtClean="0">
                <a:solidFill>
                  <a:srgbClr val="00703C"/>
                </a:solidFill>
                <a:latin typeface="Arial" charset="0"/>
                <a:ea typeface="Arial" charset="0"/>
                <a:cs typeface="Arial" charset="0"/>
              </a:rPr>
              <a:t>…</a:t>
            </a:r>
            <a:endParaRPr lang="en-US" b="1" dirty="0">
              <a:solidFill>
                <a:srgbClr val="00703C"/>
              </a:solidFill>
              <a:latin typeface="Arial" charset="0"/>
              <a:ea typeface="Arial" charset="0"/>
              <a:cs typeface="Arial"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1843" y="5567793"/>
            <a:ext cx="2766243" cy="1218339"/>
          </a:xfrm>
          <a:prstGeom prst="rect">
            <a:avLst/>
          </a:prstGeom>
          <a:noFill/>
          <a:ln>
            <a:noFill/>
          </a:ln>
        </p:spPr>
      </p:pic>
      <p:cxnSp>
        <p:nvCxnSpPr>
          <p:cNvPr id="5" name="Straight Connector 4"/>
          <p:cNvCxnSpPr/>
          <p:nvPr/>
        </p:nvCxnSpPr>
        <p:spPr>
          <a:xfrm>
            <a:off x="177220" y="6445619"/>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38200" y="3544337"/>
            <a:ext cx="10515600" cy="2901282"/>
          </a:xfrm>
        </p:spPr>
        <p:txBody>
          <a:bodyPr/>
          <a:lstStyle/>
          <a:p>
            <a:r>
              <a:rPr lang="en-US" dirty="0">
                <a:solidFill>
                  <a:srgbClr val="00703C"/>
                </a:solidFill>
                <a:latin typeface="Arial" charset="0"/>
                <a:ea typeface="Arial" charset="0"/>
                <a:cs typeface="Arial" charset="0"/>
              </a:rPr>
              <a:t>VIDEO CLIP</a:t>
            </a:r>
          </a:p>
          <a:p>
            <a:endParaRPr lang="en-US" dirty="0"/>
          </a:p>
        </p:txBody>
      </p:sp>
    </p:spTree>
    <p:extLst>
      <p:ext uri="{BB962C8B-B14F-4D97-AF65-F5344CB8AC3E}">
        <p14:creationId xmlns:p14="http://schemas.microsoft.com/office/powerpoint/2010/main" val="7183193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805136"/>
            <a:ext cx="11353800" cy="1325563"/>
          </a:xfrm>
        </p:spPr>
        <p:txBody>
          <a:bodyPr>
            <a:normAutofit fontScale="90000"/>
          </a:bodyPr>
          <a:lstStyle/>
          <a:p>
            <a:r>
              <a:rPr lang="en-US" b="1" dirty="0" smtClean="0">
                <a:solidFill>
                  <a:srgbClr val="00703C"/>
                </a:solidFill>
                <a:latin typeface="Arial" charset="0"/>
                <a:ea typeface="Arial" charset="0"/>
                <a:cs typeface="Arial" charset="0"/>
              </a:rPr>
              <a:t>Special Teams Scrimmage: Next, Let’s Practice Doing the Same w/ Your Team/Table Mates. You Saw These Videos Earlier This Week! </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419100" y="3039621"/>
            <a:ext cx="10515600" cy="3072421"/>
          </a:xfrm>
        </p:spPr>
        <p:txBody>
          <a:bodyPr>
            <a:normAutofit/>
          </a:bodyPr>
          <a:lstStyle/>
          <a:p>
            <a:r>
              <a:rPr lang="en-US" sz="3200" b="1" dirty="0">
                <a:solidFill>
                  <a:srgbClr val="00703C"/>
                </a:solidFill>
              </a:rPr>
              <a:t>Teacher Candidate Video:</a:t>
            </a:r>
          </a:p>
          <a:p>
            <a:pPr lvl="1" fontAlgn="base"/>
            <a:r>
              <a:rPr lang="en-US" sz="3200" dirty="0">
                <a:solidFill>
                  <a:srgbClr val="00703C"/>
                </a:solidFill>
                <a:hlinkClick r:id="rId2"/>
              </a:rPr>
              <a:t>https://uncc.instructure.com/courses</a:t>
            </a:r>
            <a:r>
              <a:rPr lang="en-US" sz="3200" dirty="0" smtClean="0">
                <a:solidFill>
                  <a:srgbClr val="00703C"/>
                </a:solidFill>
                <a:hlinkClick r:id="rId2"/>
              </a:rPr>
              <a:t>/</a:t>
            </a:r>
            <a:endParaRPr lang="en-US" sz="3200" dirty="0">
              <a:solidFill>
                <a:srgbClr val="00703C"/>
              </a:solidFill>
            </a:endParaRPr>
          </a:p>
          <a:p>
            <a:pPr lvl="1" fontAlgn="base"/>
            <a:r>
              <a:rPr lang="en-US" sz="3200" dirty="0" smtClean="0">
                <a:solidFill>
                  <a:srgbClr val="00703C"/>
                </a:solidFill>
              </a:rPr>
              <a:t>Middle </a:t>
            </a:r>
            <a:r>
              <a:rPr lang="en-US" sz="3200" dirty="0">
                <a:solidFill>
                  <a:srgbClr val="00703C"/>
                </a:solidFill>
              </a:rPr>
              <a:t>Grades </a:t>
            </a:r>
            <a:r>
              <a:rPr lang="en-US" sz="3200" dirty="0" smtClean="0">
                <a:solidFill>
                  <a:srgbClr val="00703C"/>
                </a:solidFill>
              </a:rPr>
              <a:t>Math</a:t>
            </a:r>
            <a:endParaRPr lang="en-US" sz="3200" dirty="0">
              <a:solidFill>
                <a:srgbClr val="00703C"/>
              </a:solidFill>
            </a:endParaRPr>
          </a:p>
          <a:p>
            <a:pPr>
              <a:lnSpc>
                <a:spcPct val="100000"/>
              </a:lnSpc>
              <a:spcBef>
                <a:spcPts val="0"/>
              </a:spcBef>
            </a:pPr>
            <a:r>
              <a:rPr lang="en-US" sz="3200" b="1" dirty="0">
                <a:solidFill>
                  <a:srgbClr val="00703C"/>
                </a:solidFill>
              </a:rPr>
              <a:t>National Board Video:</a:t>
            </a:r>
          </a:p>
          <a:p>
            <a:pPr lvl="1">
              <a:lnSpc>
                <a:spcPct val="100000"/>
              </a:lnSpc>
              <a:spcBef>
                <a:spcPts val="0"/>
              </a:spcBef>
            </a:pPr>
            <a:r>
              <a:rPr lang="en-US" sz="3200" dirty="0">
                <a:solidFill>
                  <a:srgbClr val="00703C"/>
                </a:solidFill>
                <a:hlinkClick r:id="rId3"/>
              </a:rPr>
              <a:t>https://atlas.nbpts.org/cases/310</a:t>
            </a:r>
            <a:r>
              <a:rPr lang="en-US" sz="3200" dirty="0" smtClean="0">
                <a:solidFill>
                  <a:srgbClr val="00703C"/>
                </a:solidFill>
                <a:hlinkClick r:id="rId3"/>
              </a:rPr>
              <a:t>/</a:t>
            </a:r>
            <a:endParaRPr lang="en-US" sz="3200" dirty="0">
              <a:solidFill>
                <a:srgbClr val="00703C"/>
              </a:solidFill>
            </a:endParaRPr>
          </a:p>
          <a:p>
            <a:pPr lvl="1">
              <a:lnSpc>
                <a:spcPct val="100000"/>
              </a:lnSpc>
              <a:spcBef>
                <a:spcPts val="0"/>
              </a:spcBef>
            </a:pPr>
            <a:r>
              <a:rPr lang="en-US" sz="3200" dirty="0">
                <a:solidFill>
                  <a:srgbClr val="00703C"/>
                </a:solidFill>
              </a:rPr>
              <a:t>Middle Grades Math</a:t>
            </a:r>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1843" y="5490125"/>
            <a:ext cx="2766243" cy="1218339"/>
          </a:xfrm>
          <a:prstGeom prst="rect">
            <a:avLst/>
          </a:prstGeom>
          <a:noFill/>
          <a:ln>
            <a:noFill/>
          </a:ln>
        </p:spPr>
      </p:pic>
      <p:cxnSp>
        <p:nvCxnSpPr>
          <p:cNvPr id="5" name="Straight Connector 4"/>
          <p:cNvCxnSpPr/>
          <p:nvPr/>
        </p:nvCxnSpPr>
        <p:spPr>
          <a:xfrm>
            <a:off x="177220" y="6445619"/>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4495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029" y="365125"/>
            <a:ext cx="11604171" cy="1325563"/>
          </a:xfrm>
        </p:spPr>
        <p:txBody>
          <a:bodyPr>
            <a:noAutofit/>
          </a:bodyPr>
          <a:lstStyle/>
          <a:p>
            <a:pPr algn="ctr"/>
            <a:r>
              <a:rPr lang="en-US" b="1" dirty="0">
                <a:solidFill>
                  <a:srgbClr val="00703C"/>
                </a:solidFill>
                <a:latin typeface="Arial" charset="0"/>
                <a:ea typeface="Arial" charset="0"/>
                <a:cs typeface="Arial" charset="0"/>
              </a:rPr>
              <a:t>Coaching Fundamentals - Pedagogy </a:t>
            </a:r>
            <a:r>
              <a:rPr lang="en-US" b="1" dirty="0" smtClean="0">
                <a:solidFill>
                  <a:srgbClr val="00703C"/>
                </a:solidFill>
                <a:latin typeface="Arial" charset="0"/>
                <a:ea typeface="Arial" charset="0"/>
                <a:cs typeface="Arial" charset="0"/>
              </a:rPr>
              <a:t>#2</a:t>
            </a:r>
            <a:r>
              <a:rPr lang="en-US" b="1" dirty="0">
                <a:solidFill>
                  <a:srgbClr val="00703C"/>
                </a:solidFill>
                <a:latin typeface="Arial" charset="0"/>
                <a:ea typeface="Arial" charset="0"/>
                <a:cs typeface="Arial" charset="0"/>
              </a:rPr>
              <a:t/>
            </a:r>
            <a:br>
              <a:rPr lang="en-US" b="1" dirty="0">
                <a:solidFill>
                  <a:srgbClr val="00703C"/>
                </a:solidFill>
                <a:latin typeface="Arial" charset="0"/>
                <a:ea typeface="Arial" charset="0"/>
                <a:cs typeface="Arial" charset="0"/>
              </a:rPr>
            </a:br>
            <a:r>
              <a:rPr lang="en-US" b="1" dirty="0" smtClean="0">
                <a:solidFill>
                  <a:srgbClr val="00703C"/>
                </a:solidFill>
                <a:latin typeface="Arial" charset="0"/>
                <a:ea typeface="Arial" charset="0"/>
                <a:cs typeface="Arial" charset="0"/>
              </a:rPr>
              <a:t>Feedback Principles</a:t>
            </a:r>
            <a:endParaRPr lang="en-US" dirty="0"/>
          </a:p>
        </p:txBody>
      </p:sp>
      <p:grpSp>
        <p:nvGrpSpPr>
          <p:cNvPr id="4" name="Group 3"/>
          <p:cNvGrpSpPr/>
          <p:nvPr/>
        </p:nvGrpSpPr>
        <p:grpSpPr>
          <a:xfrm>
            <a:off x="718457" y="1690688"/>
            <a:ext cx="10951029" cy="4884283"/>
            <a:chOff x="5560838" y="1758806"/>
            <a:chExt cx="5576341" cy="3628422"/>
          </a:xfrm>
        </p:grpSpPr>
        <p:sp>
          <p:nvSpPr>
            <p:cNvPr id="5" name="Rectangle 4"/>
            <p:cNvSpPr/>
            <p:nvPr/>
          </p:nvSpPr>
          <p:spPr>
            <a:xfrm>
              <a:off x="5560838" y="1758806"/>
              <a:ext cx="5576341" cy="3628422"/>
            </a:xfrm>
            <a:prstGeom prst="rect">
              <a:avLst/>
            </a:prstGeom>
            <a:solidFill>
              <a:schemeClr val="accent6">
                <a:lumMod val="40000"/>
                <a:lumOff val="60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6" name="Rectangle 5"/>
            <p:cNvSpPr/>
            <p:nvPr/>
          </p:nvSpPr>
          <p:spPr>
            <a:xfrm>
              <a:off x="5560838" y="1758806"/>
              <a:ext cx="5576341" cy="36284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en-US" sz="2400" kern="1200" dirty="0">
                <a:latin typeface="Arial" charset="0"/>
                <a:ea typeface="Arial" charset="0"/>
                <a:cs typeface="Arial" charset="0"/>
              </a:endParaRPr>
            </a:p>
          </p:txBody>
        </p:sp>
      </p:grpSp>
      <p:graphicFrame>
        <p:nvGraphicFramePr>
          <p:cNvPr id="7" name="Content Placeholder 5"/>
          <p:cNvGraphicFramePr>
            <a:graphicFrameLocks/>
          </p:cNvGraphicFramePr>
          <p:nvPr>
            <p:extLst>
              <p:ext uri="{D42A27DB-BD31-4B8C-83A1-F6EECF244321}">
                <p14:modId xmlns:p14="http://schemas.microsoft.com/office/powerpoint/2010/main" val="597330284"/>
              </p:ext>
            </p:extLst>
          </p:nvPr>
        </p:nvGraphicFramePr>
        <p:xfrm>
          <a:off x="1197429" y="2111830"/>
          <a:ext cx="10123714" cy="4005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a:blip r:embed="rId7"/>
          <a:stretch>
            <a:fillRect/>
          </a:stretch>
        </p:blipFill>
        <p:spPr>
          <a:xfrm>
            <a:off x="5236029" y="3178629"/>
            <a:ext cx="2046514" cy="2286000"/>
          </a:xfrm>
          <a:prstGeom prst="ellipse">
            <a:avLst/>
          </a:prstGeom>
          <a:ln>
            <a:noFill/>
          </a:ln>
          <a:effectLst>
            <a:softEdge rad="112500"/>
          </a:effectLst>
        </p:spPr>
      </p:pic>
    </p:spTree>
    <p:extLst>
      <p:ext uri="{BB962C8B-B14F-4D97-AF65-F5344CB8AC3E}">
        <p14:creationId xmlns:p14="http://schemas.microsoft.com/office/powerpoint/2010/main" val="9726665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smtClean="0">
                <a:solidFill>
                  <a:srgbClr val="00703C"/>
                </a:solidFill>
                <a:latin typeface="Arial" charset="0"/>
                <a:ea typeface="Arial" charset="0"/>
                <a:cs typeface="Arial" charset="0"/>
              </a:rPr>
              <a:t>Why Focus on </a:t>
            </a:r>
            <a:r>
              <a:rPr lang="en-US" sz="4800" b="1" dirty="0">
                <a:solidFill>
                  <a:srgbClr val="00703C"/>
                </a:solidFill>
                <a:latin typeface="Arial" charset="0"/>
                <a:ea typeface="Arial" charset="0"/>
                <a:cs typeface="Arial" charset="0"/>
              </a:rPr>
              <a:t>F</a:t>
            </a:r>
            <a:r>
              <a:rPr lang="en-US" sz="4800" b="1" dirty="0" smtClean="0">
                <a:solidFill>
                  <a:srgbClr val="00703C"/>
                </a:solidFill>
                <a:latin typeface="Arial" charset="0"/>
                <a:ea typeface="Arial" charset="0"/>
                <a:cs typeface="Arial" charset="0"/>
              </a:rPr>
              <a:t>eedback </a:t>
            </a:r>
            <a:r>
              <a:rPr lang="en-US" sz="4800" b="1" dirty="0">
                <a:solidFill>
                  <a:srgbClr val="00703C"/>
                </a:solidFill>
                <a:latin typeface="Arial" charset="0"/>
                <a:ea typeface="Arial" charset="0"/>
                <a:cs typeface="Arial" charset="0"/>
              </a:rPr>
              <a:t>W</a:t>
            </a:r>
            <a:r>
              <a:rPr lang="en-US" sz="4800" b="1" dirty="0" smtClean="0">
                <a:solidFill>
                  <a:srgbClr val="00703C"/>
                </a:solidFill>
                <a:latin typeface="Arial" charset="0"/>
                <a:ea typeface="Arial" charset="0"/>
                <a:cs typeface="Arial" charset="0"/>
              </a:rPr>
              <a:t>hen </a:t>
            </a:r>
            <a:r>
              <a:rPr lang="en-US" sz="4800" b="1" dirty="0">
                <a:solidFill>
                  <a:srgbClr val="00703C"/>
                </a:solidFill>
                <a:latin typeface="Arial" charset="0"/>
                <a:ea typeface="Arial" charset="0"/>
                <a:cs typeface="Arial" charset="0"/>
              </a:rPr>
              <a:t>C</a:t>
            </a:r>
            <a:r>
              <a:rPr lang="en-US" sz="4800" b="1" dirty="0" smtClean="0">
                <a:solidFill>
                  <a:srgbClr val="00703C"/>
                </a:solidFill>
                <a:latin typeface="Arial" charset="0"/>
                <a:ea typeface="Arial" charset="0"/>
                <a:cs typeface="Arial" charset="0"/>
              </a:rPr>
              <a:t>oaching?</a:t>
            </a:r>
            <a:endParaRPr lang="en-US" sz="4800"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p:txBody>
          <a:bodyPr/>
          <a:lstStyle/>
          <a:p>
            <a:r>
              <a:rPr lang="en-US" dirty="0" err="1">
                <a:solidFill>
                  <a:srgbClr val="00703C"/>
                </a:solidFill>
                <a:latin typeface="Arial" charset="0"/>
                <a:ea typeface="Arial" charset="0"/>
                <a:cs typeface="Arial" charset="0"/>
              </a:rPr>
              <a:t>Kretlow</a:t>
            </a:r>
            <a:r>
              <a:rPr lang="en-US" dirty="0">
                <a:solidFill>
                  <a:srgbClr val="00703C"/>
                </a:solidFill>
                <a:latin typeface="Arial" charset="0"/>
                <a:ea typeface="Arial" charset="0"/>
                <a:cs typeface="Arial" charset="0"/>
              </a:rPr>
              <a:t> and Bartholomew (2010) found one of the top three factors attributed to effective coaching is feedback</a:t>
            </a:r>
            <a:r>
              <a:rPr lang="en-US" dirty="0" smtClean="0">
                <a:solidFill>
                  <a:srgbClr val="00703C"/>
                </a:solidFill>
                <a:latin typeface="Arial" charset="0"/>
                <a:ea typeface="Arial" charset="0"/>
                <a:cs typeface="Arial" charset="0"/>
              </a:rPr>
              <a:t>.</a:t>
            </a:r>
          </a:p>
          <a:p>
            <a:pPr marL="0" indent="0">
              <a:buNone/>
            </a:pPr>
            <a:r>
              <a:rPr lang="en-US" dirty="0" smtClean="0">
                <a:solidFill>
                  <a:srgbClr val="00703C"/>
                </a:solidFill>
                <a:latin typeface="Arial" charset="0"/>
                <a:ea typeface="Arial" charset="0"/>
                <a:cs typeface="Arial" charset="0"/>
              </a:rPr>
              <a:t> </a:t>
            </a:r>
          </a:p>
          <a:p>
            <a:r>
              <a:rPr lang="en-US" dirty="0" smtClean="0">
                <a:solidFill>
                  <a:srgbClr val="00703C"/>
                </a:solidFill>
                <a:latin typeface="Arial" charset="0"/>
                <a:ea typeface="Arial" charset="0"/>
                <a:cs typeface="Arial" charset="0"/>
              </a:rPr>
              <a:t>Yet, </a:t>
            </a:r>
            <a:r>
              <a:rPr lang="en-US" dirty="0">
                <a:solidFill>
                  <a:srgbClr val="00703C"/>
                </a:solidFill>
                <a:latin typeface="Arial" charset="0"/>
                <a:ea typeface="Arial" charset="0"/>
                <a:cs typeface="Arial" charset="0"/>
              </a:rPr>
              <a:t>t</a:t>
            </a:r>
            <a:r>
              <a:rPr lang="en-US" dirty="0" smtClean="0">
                <a:solidFill>
                  <a:srgbClr val="00703C"/>
                </a:solidFill>
                <a:latin typeface="Arial" charset="0"/>
                <a:ea typeface="Arial" charset="0"/>
                <a:cs typeface="Arial" charset="0"/>
              </a:rPr>
              <a:t>o </a:t>
            </a:r>
            <a:r>
              <a:rPr lang="en-US" dirty="0">
                <a:solidFill>
                  <a:srgbClr val="00703C"/>
                </a:solidFill>
                <a:latin typeface="Arial" charset="0"/>
                <a:ea typeface="Arial" charset="0"/>
                <a:cs typeface="Arial" charset="0"/>
              </a:rPr>
              <a:t>date, </a:t>
            </a:r>
            <a:r>
              <a:rPr lang="en-US" dirty="0" smtClean="0">
                <a:solidFill>
                  <a:srgbClr val="00703C"/>
                </a:solidFill>
                <a:latin typeface="Arial" charset="0"/>
                <a:ea typeface="Arial" charset="0"/>
                <a:cs typeface="Arial" charset="0"/>
              </a:rPr>
              <a:t>when it comes to investigating feedback, results </a:t>
            </a:r>
            <a:r>
              <a:rPr lang="en-US" dirty="0">
                <a:solidFill>
                  <a:srgbClr val="00703C"/>
                </a:solidFill>
                <a:latin typeface="Arial" charset="0"/>
                <a:ea typeface="Arial" charset="0"/>
                <a:cs typeface="Arial" charset="0"/>
              </a:rPr>
              <a:t>have been mixed – varying from highly effective with an ES of .79 (Hattie &amp; Timperley, 2007) to moderately effective with an ES of .41 (</a:t>
            </a:r>
            <a:r>
              <a:rPr lang="en-US" dirty="0" err="1">
                <a:solidFill>
                  <a:srgbClr val="00703C"/>
                </a:solidFill>
                <a:latin typeface="Arial" charset="0"/>
                <a:ea typeface="Arial" charset="0"/>
                <a:cs typeface="Arial" charset="0"/>
              </a:rPr>
              <a:t>Kluger</a:t>
            </a:r>
            <a:r>
              <a:rPr lang="en-US" dirty="0">
                <a:solidFill>
                  <a:srgbClr val="00703C"/>
                </a:solidFill>
                <a:latin typeface="Arial" charset="0"/>
                <a:ea typeface="Arial" charset="0"/>
                <a:cs typeface="Arial" charset="0"/>
              </a:rPr>
              <a:t> &amp; </a:t>
            </a:r>
            <a:r>
              <a:rPr lang="en-US" dirty="0" err="1">
                <a:solidFill>
                  <a:srgbClr val="00703C"/>
                </a:solidFill>
                <a:latin typeface="Arial" charset="0"/>
                <a:ea typeface="Arial" charset="0"/>
                <a:cs typeface="Arial" charset="0"/>
              </a:rPr>
              <a:t>DeNisi</a:t>
            </a:r>
            <a:r>
              <a:rPr lang="en-US" dirty="0">
                <a:solidFill>
                  <a:srgbClr val="00703C"/>
                </a:solidFill>
                <a:latin typeface="Arial" charset="0"/>
                <a:ea typeface="Arial" charset="0"/>
                <a:cs typeface="Arial" charset="0"/>
              </a:rPr>
              <a:t>, 1996). </a:t>
            </a:r>
            <a:endParaRPr lang="en-US" dirty="0" smtClean="0">
              <a:solidFill>
                <a:srgbClr val="00703C"/>
              </a:solidFill>
              <a:latin typeface="Arial" charset="0"/>
              <a:ea typeface="Arial" charset="0"/>
              <a:cs typeface="Arial" charset="0"/>
            </a:endParaRPr>
          </a:p>
          <a:p>
            <a:endParaRPr lang="en-US" dirty="0"/>
          </a:p>
          <a:p>
            <a:endParaRPr lang="en-US" dirty="0" smtClean="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6926" y="5227280"/>
            <a:ext cx="2766243" cy="1218339"/>
          </a:xfrm>
          <a:prstGeom prst="rect">
            <a:avLst/>
          </a:prstGeom>
          <a:noFill/>
          <a:ln>
            <a:noFill/>
          </a:ln>
        </p:spPr>
      </p:pic>
      <p:cxnSp>
        <p:nvCxnSpPr>
          <p:cNvPr id="5" name="Straight Connector 4"/>
          <p:cNvCxnSpPr/>
          <p:nvPr/>
        </p:nvCxnSpPr>
        <p:spPr>
          <a:xfrm>
            <a:off x="177220" y="6445619"/>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7231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Analyzing Films </a:t>
            </a:r>
            <a:r>
              <a:rPr lang="mr-IN" b="1" dirty="0" smtClean="0">
                <a:solidFill>
                  <a:srgbClr val="00703C"/>
                </a:solidFill>
                <a:latin typeface="Arial" charset="0"/>
                <a:ea typeface="Arial" charset="0"/>
                <a:cs typeface="Arial" charset="0"/>
              </a:rPr>
              <a:t>–</a:t>
            </a:r>
            <a:r>
              <a:rPr lang="en-US" b="1" dirty="0" smtClean="0">
                <a:solidFill>
                  <a:srgbClr val="00703C"/>
                </a:solidFill>
                <a:latin typeface="Arial" charset="0"/>
                <a:ea typeface="Arial" charset="0"/>
                <a:cs typeface="Arial" charset="0"/>
              </a:rPr>
              <a:t> Feedback During Coaching</a:t>
            </a:r>
            <a:endParaRPr lang="en-US" b="1" dirty="0">
              <a:solidFill>
                <a:srgbClr val="00703C"/>
              </a:solidFill>
              <a:latin typeface="Arial" charset="0"/>
              <a:ea typeface="Arial" charset="0"/>
              <a:cs typeface="Arial" charset="0"/>
            </a:endParaRPr>
          </a:p>
        </p:txBody>
      </p:sp>
      <p:sp>
        <p:nvSpPr>
          <p:cNvPr id="4" name="Content Placeholder 3"/>
          <p:cNvSpPr>
            <a:spLocks noGrp="1"/>
          </p:cNvSpPr>
          <p:nvPr>
            <p:ph idx="1"/>
          </p:nvPr>
        </p:nvSpPr>
        <p:spPr>
          <a:xfrm>
            <a:off x="838200" y="1869168"/>
            <a:ext cx="10515600" cy="4351338"/>
          </a:xfrm>
        </p:spPr>
        <p:txBody>
          <a:bodyPr>
            <a:normAutofit/>
          </a:bodyPr>
          <a:lstStyle/>
          <a:p>
            <a:r>
              <a:rPr lang="en-US" sz="3600" i="1" dirty="0" smtClean="0">
                <a:solidFill>
                  <a:srgbClr val="00703C"/>
                </a:solidFill>
                <a:latin typeface="Arial" charset="0"/>
                <a:ea typeface="Arial" charset="0"/>
                <a:cs typeface="Arial" charset="0"/>
              </a:rPr>
              <a:t>As we watch the clips, write down your thoughts about the feedback. Please use keywords and phrases. Strive to name and notice feedback as it relates to: </a:t>
            </a:r>
          </a:p>
          <a:p>
            <a:pPr lvl="1"/>
            <a:r>
              <a:rPr lang="en-US" sz="3200" i="1" dirty="0">
                <a:solidFill>
                  <a:srgbClr val="00703C"/>
                </a:solidFill>
                <a:latin typeface="Arial" charset="0"/>
                <a:ea typeface="Arial" charset="0"/>
                <a:cs typeface="Arial" charset="0"/>
              </a:rPr>
              <a:t>t</a:t>
            </a:r>
            <a:r>
              <a:rPr lang="en-US" sz="3200" i="1" dirty="0" smtClean="0">
                <a:solidFill>
                  <a:srgbClr val="00703C"/>
                </a:solidFill>
                <a:latin typeface="Arial" charset="0"/>
                <a:ea typeface="Arial" charset="0"/>
                <a:cs typeface="Arial" charset="0"/>
              </a:rPr>
              <a:t>he giver</a:t>
            </a:r>
          </a:p>
          <a:p>
            <a:pPr lvl="1"/>
            <a:r>
              <a:rPr lang="en-US" sz="3200" i="1" dirty="0" smtClean="0">
                <a:solidFill>
                  <a:srgbClr val="00703C"/>
                </a:solidFill>
                <a:latin typeface="Arial" charset="0"/>
                <a:ea typeface="Arial" charset="0"/>
                <a:cs typeface="Arial" charset="0"/>
              </a:rPr>
              <a:t>the receiver</a:t>
            </a:r>
          </a:p>
          <a:p>
            <a:pPr lvl="1"/>
            <a:r>
              <a:rPr lang="en-US" sz="3200" i="1" dirty="0" smtClean="0">
                <a:solidFill>
                  <a:srgbClr val="00703C"/>
                </a:solidFill>
                <a:latin typeface="Arial" charset="0"/>
                <a:ea typeface="Arial" charset="0"/>
                <a:cs typeface="Arial" charset="0"/>
              </a:rPr>
              <a:t>the impact</a:t>
            </a:r>
            <a:endParaRPr lang="en-US" sz="3200" i="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6926" y="5227280"/>
            <a:ext cx="2766243" cy="1218339"/>
          </a:xfrm>
          <a:prstGeom prst="rect">
            <a:avLst/>
          </a:prstGeom>
          <a:noFill/>
          <a:ln>
            <a:noFill/>
          </a:ln>
        </p:spPr>
      </p:pic>
      <p:cxnSp>
        <p:nvCxnSpPr>
          <p:cNvPr id="6" name="Straight Connector 5"/>
          <p:cNvCxnSpPr/>
          <p:nvPr/>
        </p:nvCxnSpPr>
        <p:spPr>
          <a:xfrm>
            <a:off x="177220" y="6445619"/>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447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776" y="231406"/>
            <a:ext cx="10515600" cy="1325563"/>
          </a:xfrm>
        </p:spPr>
        <p:txBody>
          <a:bodyPr/>
          <a:lstStyle/>
          <a:p>
            <a:r>
              <a:rPr lang="en-US" b="1" dirty="0" smtClean="0">
                <a:solidFill>
                  <a:srgbClr val="00703C"/>
                </a:solidFill>
                <a:latin typeface="Arial" charset="0"/>
                <a:ea typeface="Arial" charset="0"/>
                <a:cs typeface="Arial" charset="0"/>
              </a:rPr>
              <a:t>Analyzing Film </a:t>
            </a:r>
            <a:r>
              <a:rPr lang="mr-IN" b="1" dirty="0" smtClean="0">
                <a:solidFill>
                  <a:srgbClr val="00703C"/>
                </a:solidFill>
                <a:latin typeface="Arial" charset="0"/>
                <a:ea typeface="Arial" charset="0"/>
                <a:cs typeface="Arial" charset="0"/>
              </a:rPr>
              <a:t>–</a:t>
            </a:r>
            <a:r>
              <a:rPr lang="en-US" b="1" dirty="0" smtClean="0">
                <a:solidFill>
                  <a:srgbClr val="00703C"/>
                </a:solidFill>
                <a:latin typeface="Arial" charset="0"/>
                <a:ea typeface="Arial" charset="0"/>
                <a:cs typeface="Arial" charset="0"/>
              </a:rPr>
              <a:t> Feedback </a:t>
            </a:r>
            <a:r>
              <a:rPr lang="en-US" b="1" dirty="0" err="1" smtClean="0">
                <a:solidFill>
                  <a:srgbClr val="00703C"/>
                </a:solidFill>
                <a:latin typeface="Arial" charset="0"/>
                <a:ea typeface="Arial" charset="0"/>
                <a:cs typeface="Arial" charset="0"/>
              </a:rPr>
              <a:t>Nonexample</a:t>
            </a:r>
            <a:r>
              <a:rPr lang="en-US" b="1" dirty="0" smtClean="0">
                <a:solidFill>
                  <a:srgbClr val="00703C"/>
                </a:solidFill>
                <a:latin typeface="Arial" charset="0"/>
                <a:ea typeface="Arial" charset="0"/>
                <a:cs typeface="Arial" charset="0"/>
              </a:rPr>
              <a:t> When Coaching </a:t>
            </a:r>
            <a:endParaRPr lang="en-US" b="1"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1663" y="5480708"/>
            <a:ext cx="2766243" cy="1218339"/>
          </a:xfrm>
          <a:prstGeom prst="rect">
            <a:avLst/>
          </a:prstGeom>
          <a:noFill/>
          <a:ln>
            <a:noFill/>
          </a:ln>
        </p:spPr>
      </p:pic>
      <p:cxnSp>
        <p:nvCxnSpPr>
          <p:cNvPr id="6" name="Straight Connector 5"/>
          <p:cNvCxnSpPr/>
          <p:nvPr/>
        </p:nvCxnSpPr>
        <p:spPr>
          <a:xfrm>
            <a:off x="177220" y="6445619"/>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solidFill>
                  <a:srgbClr val="00703C"/>
                </a:solidFill>
                <a:latin typeface="Arial" charset="0"/>
                <a:ea typeface="Arial" charset="0"/>
                <a:cs typeface="Arial" charset="0"/>
              </a:rPr>
              <a:t>VIDEO CLIP</a:t>
            </a:r>
          </a:p>
          <a:p>
            <a:endParaRPr lang="en-US" dirty="0"/>
          </a:p>
        </p:txBody>
      </p:sp>
    </p:spTree>
    <p:extLst>
      <p:ext uri="{BB962C8B-B14F-4D97-AF65-F5344CB8AC3E}">
        <p14:creationId xmlns:p14="http://schemas.microsoft.com/office/powerpoint/2010/main" val="417511870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207287"/>
            <a:ext cx="10515600" cy="1325563"/>
          </a:xfrm>
        </p:spPr>
        <p:txBody>
          <a:bodyPr>
            <a:normAutofit/>
          </a:bodyPr>
          <a:lstStyle/>
          <a:p>
            <a:r>
              <a:rPr lang="en-US" b="1" dirty="0" smtClean="0">
                <a:solidFill>
                  <a:srgbClr val="00703C"/>
                </a:solidFill>
                <a:latin typeface="Arial" charset="0"/>
                <a:ea typeface="Arial" charset="0"/>
                <a:cs typeface="Arial" charset="0"/>
              </a:rPr>
              <a:t>Analyzing Film </a:t>
            </a:r>
            <a:r>
              <a:rPr lang="mr-IN" b="1" dirty="0" smtClean="0">
                <a:solidFill>
                  <a:srgbClr val="00703C"/>
                </a:solidFill>
                <a:latin typeface="Arial" charset="0"/>
                <a:ea typeface="Arial" charset="0"/>
                <a:cs typeface="Arial" charset="0"/>
              </a:rPr>
              <a:t>–</a:t>
            </a:r>
            <a:r>
              <a:rPr lang="en-US" b="1" dirty="0" smtClean="0">
                <a:solidFill>
                  <a:srgbClr val="00703C"/>
                </a:solidFill>
                <a:latin typeface="Arial" charset="0"/>
                <a:ea typeface="Arial" charset="0"/>
                <a:cs typeface="Arial" charset="0"/>
              </a:rPr>
              <a:t> Immediate Feedback When Coaching</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598078" y="1894225"/>
            <a:ext cx="9508448" cy="4529739"/>
          </a:xfrm>
        </p:spPr>
        <p:txBody>
          <a:bodyPr>
            <a:normAutofit/>
          </a:bodyPr>
          <a:lstStyle/>
          <a:p>
            <a:r>
              <a:rPr lang="en-US" sz="3600" dirty="0">
                <a:solidFill>
                  <a:srgbClr val="00703C"/>
                </a:solidFill>
                <a:latin typeface="Arial" charset="0"/>
                <a:ea typeface="Arial" charset="0"/>
                <a:cs typeface="Arial" charset="0"/>
              </a:rPr>
              <a:t>Onsite coaching with 2-way radios   </a:t>
            </a:r>
          </a:p>
          <a:p>
            <a:pPr>
              <a:buNone/>
            </a:pPr>
            <a:endParaRPr lang="en-US" sz="3600" dirty="0">
              <a:latin typeface="Times New Roman"/>
              <a:cs typeface="Times New Roman"/>
              <a:hlinkClick r:id="rId2"/>
            </a:endParaRPr>
          </a:p>
          <a:p>
            <a:pPr>
              <a:buNone/>
            </a:pPr>
            <a:r>
              <a:rPr lang="en-US" sz="3600" dirty="0">
                <a:solidFill>
                  <a:srgbClr val="00703C"/>
                </a:solidFill>
                <a:latin typeface="Arial" charset="0"/>
                <a:ea typeface="Arial" charset="0"/>
                <a:cs typeface="Arial" charset="0"/>
              </a:rPr>
              <a:t>VIDEO CLIP</a:t>
            </a:r>
          </a:p>
          <a:p>
            <a:pPr>
              <a:buNone/>
            </a:pPr>
            <a:endParaRPr lang="en-US" sz="3600" dirty="0">
              <a:latin typeface="Times New Roman"/>
              <a:cs typeface="Times New Roman"/>
              <a:hlinkClick r:id="rId2"/>
            </a:endParaRPr>
          </a:p>
          <a:p>
            <a:pPr>
              <a:buNone/>
            </a:pPr>
            <a:endParaRPr lang="en-US" sz="3600" dirty="0" smtClean="0">
              <a:latin typeface="Times New Roman"/>
              <a:cs typeface="Times New Roman"/>
            </a:endParaRPr>
          </a:p>
          <a:p>
            <a:pPr>
              <a:buNone/>
            </a:pPr>
            <a:endParaRPr lang="en-US" sz="3600" dirty="0">
              <a:latin typeface="Times New Roman"/>
              <a:cs typeface="Times New Roman"/>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926" y="5292626"/>
            <a:ext cx="2766243" cy="1218339"/>
          </a:xfrm>
          <a:prstGeom prst="rect">
            <a:avLst/>
          </a:prstGeom>
          <a:noFill/>
          <a:ln>
            <a:noFill/>
          </a:ln>
        </p:spPr>
      </p:pic>
      <p:cxnSp>
        <p:nvCxnSpPr>
          <p:cNvPr id="7" name="Straight Connector 6"/>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8181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703C"/>
                </a:solidFill>
                <a:latin typeface="Arial" charset="0"/>
                <a:ea typeface="Arial" charset="0"/>
                <a:cs typeface="Arial" charset="0"/>
              </a:rPr>
              <a:t>Traditional Supervision </a:t>
            </a:r>
            <a:br>
              <a:rPr lang="en-US" b="1" dirty="0" smtClean="0">
                <a:solidFill>
                  <a:srgbClr val="00703C"/>
                </a:solidFill>
                <a:latin typeface="Arial" charset="0"/>
                <a:ea typeface="Arial" charset="0"/>
                <a:cs typeface="Arial" charset="0"/>
              </a:rPr>
            </a:br>
            <a:r>
              <a:rPr lang="en-US" dirty="0" smtClean="0">
                <a:solidFill>
                  <a:srgbClr val="00703C"/>
                </a:solidFill>
              </a:rPr>
              <a:t>Record </a:t>
            </a:r>
            <a:r>
              <a:rPr lang="en-US" dirty="0">
                <a:solidFill>
                  <a:srgbClr val="00703C"/>
                </a:solidFill>
              </a:rPr>
              <a:t>what you see and what you hear</a:t>
            </a:r>
            <a:br>
              <a:rPr lang="en-US" dirty="0">
                <a:solidFill>
                  <a:srgbClr val="00703C"/>
                </a:solidFill>
              </a:rPr>
            </a:b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1378" y="5729483"/>
            <a:ext cx="2032008" cy="894959"/>
          </a:xfrm>
          <a:prstGeom prst="rect">
            <a:avLst/>
          </a:prstGeom>
          <a:noFill/>
          <a:ln>
            <a:noFill/>
          </a:ln>
        </p:spPr>
      </p:pic>
      <p:cxnSp>
        <p:nvCxnSpPr>
          <p:cNvPr id="6" name="Straight Connector 5"/>
          <p:cNvCxnSpPr/>
          <p:nvPr/>
        </p:nvCxnSpPr>
        <p:spPr>
          <a:xfrm>
            <a:off x="306641" y="6593389"/>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solidFill>
                  <a:srgbClr val="00703C"/>
                </a:solidFill>
                <a:latin typeface="Arial" charset="0"/>
                <a:ea typeface="Arial" charset="0"/>
                <a:cs typeface="Arial" charset="0"/>
              </a:rPr>
              <a:t>VIDEO CLIP</a:t>
            </a:r>
          </a:p>
          <a:p>
            <a:endParaRPr lang="en-US" dirty="0"/>
          </a:p>
        </p:txBody>
      </p:sp>
    </p:spTree>
    <p:extLst>
      <p:ext uri="{BB962C8B-B14F-4D97-AF65-F5344CB8AC3E}">
        <p14:creationId xmlns:p14="http://schemas.microsoft.com/office/powerpoint/2010/main" val="8294493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207287"/>
            <a:ext cx="10515600" cy="1325563"/>
          </a:xfrm>
        </p:spPr>
        <p:txBody>
          <a:bodyPr>
            <a:normAutofit/>
          </a:bodyPr>
          <a:lstStyle/>
          <a:p>
            <a:r>
              <a:rPr lang="en-US" b="1" dirty="0" smtClean="0">
                <a:solidFill>
                  <a:srgbClr val="00703C"/>
                </a:solidFill>
                <a:latin typeface="Arial" charset="0"/>
                <a:ea typeface="Arial" charset="0"/>
                <a:cs typeface="Arial" charset="0"/>
              </a:rPr>
              <a:t>Analyzing Film </a:t>
            </a:r>
            <a:r>
              <a:rPr lang="mr-IN" b="1" dirty="0" smtClean="0">
                <a:solidFill>
                  <a:srgbClr val="00703C"/>
                </a:solidFill>
                <a:latin typeface="Arial" charset="0"/>
                <a:ea typeface="Arial" charset="0"/>
                <a:cs typeface="Arial" charset="0"/>
              </a:rPr>
              <a:t>–</a:t>
            </a:r>
            <a:r>
              <a:rPr lang="en-US" b="1" dirty="0" smtClean="0">
                <a:solidFill>
                  <a:srgbClr val="00703C"/>
                </a:solidFill>
                <a:latin typeface="Arial" charset="0"/>
                <a:ea typeface="Arial" charset="0"/>
                <a:cs typeface="Arial" charset="0"/>
              </a:rPr>
              <a:t> Immediate Feedback When Coaching</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598078" y="2165684"/>
            <a:ext cx="10615354" cy="4345281"/>
          </a:xfrm>
        </p:spPr>
        <p:txBody>
          <a:bodyPr>
            <a:normAutofit/>
          </a:bodyPr>
          <a:lstStyle/>
          <a:p>
            <a:r>
              <a:rPr lang="en-US" sz="3600" dirty="0" smtClean="0">
                <a:solidFill>
                  <a:srgbClr val="00703C"/>
                </a:solidFill>
                <a:latin typeface="Arial" charset="0"/>
                <a:ea typeface="Arial" charset="0"/>
                <a:cs typeface="Arial" charset="0"/>
              </a:rPr>
              <a:t>Remote coaching mobile phones</a:t>
            </a:r>
            <a:endParaRPr lang="en-US" sz="3600" dirty="0">
              <a:solidFill>
                <a:srgbClr val="00703C"/>
              </a:solidFill>
              <a:latin typeface="Arial" charset="0"/>
              <a:ea typeface="Arial" charset="0"/>
              <a:cs typeface="Arial" charset="0"/>
            </a:endParaRPr>
          </a:p>
          <a:p>
            <a:pPr>
              <a:buNone/>
            </a:pPr>
            <a:endParaRPr lang="en-US" sz="3600" dirty="0">
              <a:latin typeface="Times New Roman"/>
              <a:cs typeface="Times New Roman"/>
              <a:hlinkClick r:id="rId2"/>
            </a:endParaRPr>
          </a:p>
          <a:p>
            <a:pPr>
              <a:buNone/>
            </a:pPr>
            <a:r>
              <a:rPr lang="en-US" sz="3600" dirty="0">
                <a:solidFill>
                  <a:srgbClr val="00703C"/>
                </a:solidFill>
                <a:latin typeface="Arial" charset="0"/>
                <a:ea typeface="Arial" charset="0"/>
                <a:cs typeface="Arial" charset="0"/>
              </a:rPr>
              <a:t>VIDEO CLIP</a:t>
            </a:r>
          </a:p>
          <a:p>
            <a:pPr>
              <a:buNone/>
            </a:pPr>
            <a:endParaRPr lang="en-US" sz="3600" dirty="0" smtClean="0">
              <a:latin typeface="Arial" charset="0"/>
              <a:ea typeface="Arial" charset="0"/>
              <a:cs typeface="Arial" charset="0"/>
              <a:hlinkClick r:id="rId3"/>
            </a:endParaRPr>
          </a:p>
          <a:p>
            <a:pPr>
              <a:buNone/>
            </a:pPr>
            <a:endParaRPr lang="en-US" sz="3600" dirty="0">
              <a:latin typeface="Arial" charset="0"/>
              <a:ea typeface="Arial" charset="0"/>
              <a:cs typeface="Arial" charset="0"/>
              <a:hlinkClick r:id="rId3"/>
            </a:endParaRPr>
          </a:p>
          <a:p>
            <a:pPr>
              <a:buNone/>
            </a:pPr>
            <a:endParaRPr lang="en-US" sz="3600" dirty="0" smtClean="0">
              <a:latin typeface="Arial" charset="0"/>
              <a:ea typeface="Arial" charset="0"/>
              <a:cs typeface="Arial" charset="0"/>
              <a:hlinkClick r:id="rId3"/>
            </a:endParaRPr>
          </a:p>
          <a:p>
            <a:pPr>
              <a:buNone/>
            </a:pPr>
            <a:endParaRPr lang="en-US" sz="3600" dirty="0">
              <a:latin typeface="Arial" charset="0"/>
              <a:ea typeface="Arial" charset="0"/>
              <a:cs typeface="Arial" charset="0"/>
              <a:hlinkClick r:id="rId3"/>
            </a:endParaRPr>
          </a:p>
          <a:p>
            <a:pPr>
              <a:buNone/>
            </a:pPr>
            <a:endParaRPr lang="en-US" sz="3600" dirty="0" smtClean="0">
              <a:latin typeface="Arial" charset="0"/>
              <a:ea typeface="Arial" charset="0"/>
              <a:cs typeface="Arial" charset="0"/>
              <a:hlinkClick r:id="rId3"/>
            </a:endParaRPr>
          </a:p>
          <a:p>
            <a:pPr>
              <a:buNone/>
            </a:pPr>
            <a:endParaRPr lang="en-US" sz="3600" dirty="0" smtClean="0">
              <a:latin typeface="Arial" charset="0"/>
              <a:ea typeface="Arial" charset="0"/>
              <a:cs typeface="Arial" charset="0"/>
              <a:hlinkClick r:id="rId3"/>
            </a:endParaRPr>
          </a:p>
          <a:p>
            <a:pPr>
              <a:buNone/>
            </a:pPr>
            <a:endParaRPr lang="en-US" sz="3600" dirty="0" smtClean="0">
              <a:latin typeface="Times New Roman"/>
              <a:cs typeface="Times New Roman"/>
            </a:endParaRPr>
          </a:p>
          <a:p>
            <a:pPr>
              <a:buNone/>
            </a:pPr>
            <a:endParaRPr lang="en-US" sz="3600" dirty="0">
              <a:latin typeface="Times New Roman"/>
              <a:cs typeface="Times New Roman"/>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926" y="5292626"/>
            <a:ext cx="2766243" cy="1218339"/>
          </a:xfrm>
          <a:prstGeom prst="rect">
            <a:avLst/>
          </a:prstGeom>
          <a:noFill/>
          <a:ln>
            <a:noFill/>
          </a:ln>
        </p:spPr>
      </p:pic>
      <p:cxnSp>
        <p:nvCxnSpPr>
          <p:cNvPr id="7" name="Straight Connector 6"/>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59076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Chalk Talk: Table Talk</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p:txBody>
          <a:bodyPr>
            <a:normAutofit/>
          </a:bodyPr>
          <a:lstStyle/>
          <a:p>
            <a:r>
              <a:rPr lang="en-US" sz="3600" i="1" dirty="0" smtClean="0">
                <a:solidFill>
                  <a:srgbClr val="00703C"/>
                </a:solidFill>
                <a:latin typeface="Arial" charset="0"/>
                <a:ea typeface="Arial" charset="0"/>
                <a:cs typeface="Arial" charset="0"/>
              </a:rPr>
              <a:t>What did you see and hear, regarding feedback examples and non examples? </a:t>
            </a:r>
            <a:endParaRPr lang="en-US" sz="3600" i="1" dirty="0">
              <a:solidFill>
                <a:srgbClr val="00703C"/>
              </a:solidFill>
              <a:latin typeface="Arial" charset="0"/>
              <a:ea typeface="Arial" charset="0"/>
              <a:cs typeface="Arial"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8300" y="5337413"/>
            <a:ext cx="2766243" cy="1218339"/>
          </a:xfrm>
          <a:prstGeom prst="rect">
            <a:avLst/>
          </a:prstGeom>
          <a:noFill/>
          <a:ln>
            <a:noFill/>
          </a:ln>
        </p:spPr>
      </p:pic>
      <p:cxnSp>
        <p:nvCxnSpPr>
          <p:cNvPr id="5" name="Straight Connector 4"/>
          <p:cNvCxnSpPr/>
          <p:nvPr/>
        </p:nvCxnSpPr>
        <p:spPr>
          <a:xfrm>
            <a:off x="177220" y="6445619"/>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42506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7" y="209456"/>
            <a:ext cx="10022178" cy="914400"/>
          </a:xfrm>
        </p:spPr>
        <p:txBody>
          <a:bodyPr>
            <a:normAutofit fontScale="90000"/>
          </a:bodyPr>
          <a:lstStyle/>
          <a:p>
            <a:r>
              <a:rPr lang="en-US" b="1" dirty="0" smtClean="0">
                <a:solidFill>
                  <a:srgbClr val="00703C"/>
                </a:solidFill>
                <a:latin typeface="Arial" charset="0"/>
                <a:ea typeface="Arial" charset="0"/>
                <a:cs typeface="Arial" charset="0"/>
              </a:rPr>
              <a:t>The Fundamentals: Feedback Principles</a:t>
            </a:r>
            <a:endParaRPr lang="en-US" b="1" dirty="0">
              <a:solidFill>
                <a:srgbClr val="00703C"/>
              </a:solidFill>
              <a:latin typeface="Arial" charset="0"/>
              <a:ea typeface="Arial" charset="0"/>
              <a:cs typeface="Arial"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01593483"/>
              </p:ext>
            </p:extLst>
          </p:nvPr>
        </p:nvGraphicFramePr>
        <p:xfrm>
          <a:off x="1524001" y="1162885"/>
          <a:ext cx="8913813" cy="5083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tretch>
            <a:fillRect/>
          </a:stretch>
        </p:blipFill>
        <p:spPr>
          <a:xfrm>
            <a:off x="4126538" y="2677886"/>
            <a:ext cx="3771900" cy="2258568"/>
          </a:xfrm>
          <a:prstGeom prst="ellipse">
            <a:avLst/>
          </a:prstGeom>
          <a:ln>
            <a:noFill/>
          </a:ln>
          <a:effectLst>
            <a:softEdge rad="112500"/>
          </a:effectLst>
        </p:spPr>
      </p:pic>
      <p:sp>
        <p:nvSpPr>
          <p:cNvPr id="7" name="TextBox 6"/>
          <p:cNvSpPr txBox="1"/>
          <p:nvPr/>
        </p:nvSpPr>
        <p:spPr>
          <a:xfrm>
            <a:off x="8998189" y="1137369"/>
            <a:ext cx="2879250" cy="523220"/>
          </a:xfrm>
          <a:prstGeom prst="rect">
            <a:avLst/>
          </a:prstGeom>
          <a:noFill/>
        </p:spPr>
        <p:txBody>
          <a:bodyPr wrap="none" rtlCol="0">
            <a:spAutoFit/>
          </a:bodyPr>
          <a:lstStyle/>
          <a:p>
            <a:r>
              <a:rPr lang="en-US" sz="2800" dirty="0">
                <a:solidFill>
                  <a:srgbClr val="00703C"/>
                </a:solidFill>
                <a:latin typeface="Arial" charset="0"/>
                <a:ea typeface="Arial" charset="0"/>
                <a:cs typeface="Arial" charset="0"/>
              </a:rPr>
              <a:t>(</a:t>
            </a:r>
            <a:r>
              <a:rPr lang="en-US" sz="2800" dirty="0" err="1">
                <a:solidFill>
                  <a:srgbClr val="00703C"/>
                </a:solidFill>
                <a:latin typeface="Arial" charset="0"/>
                <a:ea typeface="Arial" charset="0"/>
                <a:cs typeface="Arial" charset="0"/>
              </a:rPr>
              <a:t>deVilliers</a:t>
            </a:r>
            <a:r>
              <a:rPr lang="en-US" sz="2800" dirty="0">
                <a:solidFill>
                  <a:srgbClr val="00703C"/>
                </a:solidFill>
                <a:latin typeface="Arial" charset="0"/>
                <a:ea typeface="Arial" charset="0"/>
                <a:cs typeface="Arial" charset="0"/>
              </a:rPr>
              <a:t>, 2013)</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8300" y="5337413"/>
            <a:ext cx="2766243" cy="1218339"/>
          </a:xfrm>
          <a:prstGeom prst="rect">
            <a:avLst/>
          </a:prstGeom>
          <a:noFill/>
          <a:ln>
            <a:noFill/>
          </a:ln>
        </p:spPr>
      </p:pic>
      <p:cxnSp>
        <p:nvCxnSpPr>
          <p:cNvPr id="9" name="Straight Connector 8"/>
          <p:cNvCxnSpPr/>
          <p:nvPr/>
        </p:nvCxnSpPr>
        <p:spPr>
          <a:xfrm>
            <a:off x="177220" y="6554164"/>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7989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114" y="365125"/>
            <a:ext cx="10983686" cy="1325563"/>
          </a:xfrm>
        </p:spPr>
        <p:txBody>
          <a:bodyPr/>
          <a:lstStyle/>
          <a:p>
            <a:r>
              <a:rPr lang="en-US" b="1" dirty="0" smtClean="0">
                <a:solidFill>
                  <a:srgbClr val="00703C"/>
                </a:solidFill>
                <a:latin typeface="Arial" charset="0"/>
                <a:ea typeface="Arial" charset="0"/>
                <a:cs typeface="Arial" charset="0"/>
              </a:rPr>
              <a:t>We Focus on </a:t>
            </a:r>
            <a:r>
              <a:rPr lang="en-US" b="1" u="sng" dirty="0" smtClean="0">
                <a:solidFill>
                  <a:srgbClr val="00703C"/>
                </a:solidFill>
                <a:latin typeface="Arial" charset="0"/>
                <a:ea typeface="Arial" charset="0"/>
                <a:cs typeface="Arial" charset="0"/>
              </a:rPr>
              <a:t>5 of 7</a:t>
            </a:r>
            <a:r>
              <a:rPr lang="en-US" b="1" dirty="0" smtClean="0">
                <a:solidFill>
                  <a:srgbClr val="00703C"/>
                </a:solidFill>
                <a:latin typeface="Arial" charset="0"/>
                <a:ea typeface="Arial" charset="0"/>
                <a:cs typeface="Arial" charset="0"/>
              </a:rPr>
              <a:t> Feedback Principles Targeted Study &amp; Practice</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370114" y="1912711"/>
            <a:ext cx="11299372" cy="4074432"/>
          </a:xfrm>
        </p:spPr>
        <p:txBody>
          <a:bodyPr>
            <a:normAutofit lnSpcReduction="10000"/>
          </a:bodyPr>
          <a:lstStyle/>
          <a:p>
            <a:r>
              <a:rPr lang="en-US" sz="3600" b="1" dirty="0" smtClean="0">
                <a:solidFill>
                  <a:srgbClr val="00703C"/>
                </a:solidFill>
                <a:latin typeface="Arial" charset="0"/>
                <a:ea typeface="Arial" charset="0"/>
                <a:cs typeface="Arial" charset="0"/>
              </a:rPr>
              <a:t>S</a:t>
            </a:r>
            <a:r>
              <a:rPr lang="en-US" sz="3600" dirty="0" smtClean="0">
                <a:solidFill>
                  <a:srgbClr val="00703C"/>
                </a:solidFill>
                <a:latin typeface="Arial" charset="0"/>
                <a:ea typeface="Arial" charset="0"/>
                <a:cs typeface="Arial" charset="0"/>
              </a:rPr>
              <a:t>pecific - </a:t>
            </a:r>
            <a:r>
              <a:rPr lang="en-US" sz="3600" b="1" dirty="0" smtClean="0">
                <a:solidFill>
                  <a:srgbClr val="00703C"/>
                </a:solidFill>
                <a:latin typeface="Arial" charset="0"/>
                <a:ea typeface="Arial" charset="0"/>
                <a:cs typeface="Arial" charset="0"/>
              </a:rPr>
              <a:t>S</a:t>
            </a:r>
          </a:p>
          <a:p>
            <a:r>
              <a:rPr lang="en-US" sz="3600" b="1" dirty="0" smtClean="0">
                <a:solidFill>
                  <a:srgbClr val="00703C"/>
                </a:solidFill>
                <a:latin typeface="Arial" charset="0"/>
                <a:ea typeface="Arial" charset="0"/>
                <a:cs typeface="Arial" charset="0"/>
              </a:rPr>
              <a:t>M</a:t>
            </a:r>
            <a:r>
              <a:rPr lang="en-US" sz="3600" dirty="0" smtClean="0">
                <a:solidFill>
                  <a:srgbClr val="00703C"/>
                </a:solidFill>
                <a:latin typeface="Arial" charset="0"/>
                <a:ea typeface="Arial" charset="0"/>
                <a:cs typeface="Arial" charset="0"/>
              </a:rPr>
              <a:t>anageable - </a:t>
            </a:r>
            <a:r>
              <a:rPr lang="en-US" sz="3600" b="1" dirty="0" smtClean="0">
                <a:solidFill>
                  <a:srgbClr val="00703C"/>
                </a:solidFill>
                <a:latin typeface="Arial" charset="0"/>
                <a:ea typeface="Arial" charset="0"/>
                <a:cs typeface="Arial" charset="0"/>
              </a:rPr>
              <a:t>M</a:t>
            </a:r>
          </a:p>
          <a:p>
            <a:r>
              <a:rPr lang="en-US" sz="3600" b="1" dirty="0" smtClean="0">
                <a:solidFill>
                  <a:srgbClr val="00703C"/>
                </a:solidFill>
                <a:latin typeface="Arial" charset="0"/>
                <a:ea typeface="Arial" charset="0"/>
                <a:cs typeface="Arial" charset="0"/>
              </a:rPr>
              <a:t>M</a:t>
            </a:r>
            <a:r>
              <a:rPr lang="en-US" sz="3600" dirty="0" smtClean="0">
                <a:solidFill>
                  <a:srgbClr val="00703C"/>
                </a:solidFill>
                <a:latin typeface="Arial" charset="0"/>
                <a:ea typeface="Arial" charset="0"/>
                <a:cs typeface="Arial" charset="0"/>
              </a:rPr>
              <a:t>eaningful - </a:t>
            </a:r>
            <a:r>
              <a:rPr lang="en-US" sz="3600" b="1" dirty="0" smtClean="0">
                <a:solidFill>
                  <a:srgbClr val="00703C"/>
                </a:solidFill>
                <a:latin typeface="Arial" charset="0"/>
                <a:ea typeface="Arial" charset="0"/>
                <a:cs typeface="Arial" charset="0"/>
              </a:rPr>
              <a:t>M</a:t>
            </a:r>
          </a:p>
          <a:p>
            <a:r>
              <a:rPr lang="en-US" sz="3600" b="1" dirty="0" smtClean="0">
                <a:solidFill>
                  <a:srgbClr val="00703C"/>
                </a:solidFill>
                <a:latin typeface="Arial" charset="0"/>
                <a:ea typeface="Arial" charset="0"/>
                <a:cs typeface="Arial" charset="0"/>
              </a:rPr>
              <a:t>R</a:t>
            </a:r>
            <a:r>
              <a:rPr lang="en-US" sz="3600" dirty="0" smtClean="0">
                <a:solidFill>
                  <a:srgbClr val="00703C"/>
                </a:solidFill>
                <a:latin typeface="Arial" charset="0"/>
                <a:ea typeface="Arial" charset="0"/>
                <a:cs typeface="Arial" charset="0"/>
              </a:rPr>
              <a:t>elevant – </a:t>
            </a:r>
            <a:r>
              <a:rPr lang="en-US" sz="3600" b="1" dirty="0" smtClean="0">
                <a:solidFill>
                  <a:srgbClr val="00703C"/>
                </a:solidFill>
                <a:latin typeface="Arial" charset="0"/>
                <a:ea typeface="Arial" charset="0"/>
                <a:cs typeface="Arial" charset="0"/>
              </a:rPr>
              <a:t>R</a:t>
            </a:r>
          </a:p>
          <a:p>
            <a:r>
              <a:rPr lang="en-US" sz="3600" b="1" dirty="0" smtClean="0">
                <a:solidFill>
                  <a:srgbClr val="00703C"/>
                </a:solidFill>
                <a:latin typeface="Arial" charset="0"/>
                <a:ea typeface="Arial" charset="0"/>
                <a:cs typeface="Arial" charset="0"/>
              </a:rPr>
              <a:t>S</a:t>
            </a:r>
            <a:r>
              <a:rPr lang="en-US" sz="3600" dirty="0" smtClean="0">
                <a:solidFill>
                  <a:srgbClr val="00703C"/>
                </a:solidFill>
                <a:latin typeface="Arial" charset="0"/>
                <a:ea typeface="Arial" charset="0"/>
                <a:cs typeface="Arial" charset="0"/>
              </a:rPr>
              <a:t>ituational - </a:t>
            </a:r>
            <a:r>
              <a:rPr lang="en-US" sz="3600" b="1" dirty="0" smtClean="0">
                <a:solidFill>
                  <a:srgbClr val="00703C"/>
                </a:solidFill>
                <a:latin typeface="Arial" charset="0"/>
                <a:ea typeface="Arial" charset="0"/>
                <a:cs typeface="Arial" charset="0"/>
              </a:rPr>
              <a:t>S</a:t>
            </a:r>
            <a:endParaRPr lang="en-US" sz="3600" b="1" dirty="0">
              <a:solidFill>
                <a:srgbClr val="00703C"/>
              </a:solidFill>
              <a:latin typeface="Arial" charset="0"/>
              <a:ea typeface="Arial" charset="0"/>
              <a:cs typeface="Arial" charset="0"/>
            </a:endParaRPr>
          </a:p>
          <a:p>
            <a:pPr marL="0" indent="0">
              <a:buNone/>
            </a:pPr>
            <a:endParaRPr lang="en-US" sz="2000" b="1" dirty="0" smtClean="0">
              <a:solidFill>
                <a:srgbClr val="00703C"/>
              </a:solidFill>
              <a:latin typeface="Arial" charset="0"/>
              <a:ea typeface="Arial" charset="0"/>
              <a:cs typeface="Arial" charset="0"/>
            </a:endParaRPr>
          </a:p>
          <a:p>
            <a:pPr marL="0" indent="0">
              <a:buNone/>
            </a:pPr>
            <a:r>
              <a:rPr lang="en-US" sz="4000" b="1" dirty="0" smtClean="0">
                <a:solidFill>
                  <a:srgbClr val="00703C"/>
                </a:solidFill>
                <a:latin typeface="Arial" charset="0"/>
                <a:ea typeface="Arial" charset="0"/>
                <a:cs typeface="Arial" charset="0"/>
              </a:rPr>
              <a:t>Mnemonic – </a:t>
            </a:r>
            <a:r>
              <a:rPr lang="en-US" sz="4000" b="1" i="1" u="sng" dirty="0" smtClean="0">
                <a:solidFill>
                  <a:srgbClr val="00703C"/>
                </a:solidFill>
                <a:latin typeface="Arial" charset="0"/>
                <a:ea typeface="Arial" charset="0"/>
                <a:cs typeface="Arial" charset="0"/>
              </a:rPr>
              <a:t>S</a:t>
            </a:r>
            <a:r>
              <a:rPr lang="en-US" sz="4000" b="1" i="1" dirty="0" smtClean="0">
                <a:solidFill>
                  <a:srgbClr val="00703C"/>
                </a:solidFill>
                <a:latin typeface="Arial" charset="0"/>
                <a:ea typeface="Arial" charset="0"/>
                <a:cs typeface="Arial" charset="0"/>
              </a:rPr>
              <a:t>weet </a:t>
            </a:r>
            <a:r>
              <a:rPr lang="en-US" sz="4000" b="1" i="1" u="sng" dirty="0" smtClean="0">
                <a:solidFill>
                  <a:srgbClr val="00703C"/>
                </a:solidFill>
                <a:latin typeface="Arial" charset="0"/>
                <a:ea typeface="Arial" charset="0"/>
                <a:cs typeface="Arial" charset="0"/>
              </a:rPr>
              <a:t>m &amp; m’s r</a:t>
            </a:r>
            <a:r>
              <a:rPr lang="en-US" sz="4000" b="1" i="1" dirty="0" smtClean="0">
                <a:solidFill>
                  <a:srgbClr val="00703C"/>
                </a:solidFill>
                <a:latin typeface="Arial" charset="0"/>
                <a:ea typeface="Arial" charset="0"/>
                <a:cs typeface="Arial" charset="0"/>
              </a:rPr>
              <a:t> </a:t>
            </a:r>
            <a:r>
              <a:rPr lang="en-US" sz="4000" b="1" i="1" u="sng" dirty="0" smtClean="0">
                <a:solidFill>
                  <a:srgbClr val="00703C"/>
                </a:solidFill>
                <a:latin typeface="Arial" charset="0"/>
                <a:ea typeface="Arial" charset="0"/>
                <a:cs typeface="Arial" charset="0"/>
              </a:rPr>
              <a:t>s</a:t>
            </a:r>
            <a:r>
              <a:rPr lang="en-US" sz="4000" b="1" i="1" dirty="0" smtClean="0">
                <a:solidFill>
                  <a:srgbClr val="00703C"/>
                </a:solidFill>
                <a:latin typeface="Arial" charset="0"/>
                <a:ea typeface="Arial" charset="0"/>
                <a:cs typeface="Arial" charset="0"/>
              </a:rPr>
              <a:t>pectacular!</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4908" y="5649407"/>
            <a:ext cx="2657092" cy="1170266"/>
          </a:xfrm>
          <a:prstGeom prst="rect">
            <a:avLst/>
          </a:prstGeom>
          <a:noFill/>
          <a:ln>
            <a:noFill/>
          </a:ln>
        </p:spPr>
      </p:pic>
      <p:cxnSp>
        <p:nvCxnSpPr>
          <p:cNvPr id="7" name="Straight Connector 6"/>
          <p:cNvCxnSpPr/>
          <p:nvPr/>
        </p:nvCxnSpPr>
        <p:spPr>
          <a:xfrm>
            <a:off x="177220" y="6554164"/>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04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392" y="141320"/>
            <a:ext cx="10515600" cy="974444"/>
          </a:xfrm>
        </p:spPr>
        <p:txBody>
          <a:bodyPr/>
          <a:lstStyle/>
          <a:p>
            <a:r>
              <a:rPr lang="en-US" b="1" dirty="0" smtClean="0">
                <a:solidFill>
                  <a:srgbClr val="00703C"/>
                </a:solidFill>
                <a:latin typeface="Arial" charset="0"/>
                <a:ea typeface="Arial" charset="0"/>
                <a:cs typeface="Arial" charset="0"/>
              </a:rPr>
              <a:t>Specific Feedback</a:t>
            </a:r>
            <a:endParaRPr lang="en-US" b="1" dirty="0">
              <a:solidFill>
                <a:srgbClr val="00703C"/>
              </a:solidFill>
              <a:latin typeface="Arial" charset="0"/>
              <a:ea typeface="Arial" charset="0"/>
              <a:cs typeface="Arial" charset="0"/>
            </a:endParaRPr>
          </a:p>
        </p:txBody>
      </p:sp>
      <p:sp>
        <p:nvSpPr>
          <p:cNvPr id="4" name="Content Placeholder 3"/>
          <p:cNvSpPr>
            <a:spLocks noGrp="1"/>
          </p:cNvSpPr>
          <p:nvPr>
            <p:ph sz="half" idx="1"/>
          </p:nvPr>
        </p:nvSpPr>
        <p:spPr>
          <a:xfrm rot="5400000">
            <a:off x="8886102" y="3227127"/>
            <a:ext cx="3989692" cy="552111"/>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solidFill>
                  <a:srgbClr val="00703C"/>
                </a:solidFill>
                <a:latin typeface="Arial" charset="0"/>
                <a:ea typeface="Arial" charset="0"/>
                <a:cs typeface="Arial" charset="0"/>
              </a:rPr>
              <a:t>4 Types of Feedback</a:t>
            </a:r>
            <a:endParaRPr lang="en-US" b="1" dirty="0">
              <a:solidFill>
                <a:srgbClr val="00703C"/>
              </a:solidFill>
              <a:latin typeface="Arial" charset="0"/>
              <a:ea typeface="Arial" charset="0"/>
              <a:cs typeface="Arial" charset="0"/>
            </a:endParaRPr>
          </a:p>
        </p:txBody>
      </p:sp>
      <p:sp>
        <p:nvSpPr>
          <p:cNvPr id="5" name="Content Placeholder 4"/>
          <p:cNvSpPr>
            <a:spLocks noGrp="1"/>
          </p:cNvSpPr>
          <p:nvPr>
            <p:ph sz="half" idx="2"/>
          </p:nvPr>
        </p:nvSpPr>
        <p:spPr>
          <a:xfrm>
            <a:off x="5685392" y="681867"/>
            <a:ext cx="5181600" cy="765175"/>
          </a:xfrm>
        </p:spPr>
        <p:txBody>
          <a:bodyPr/>
          <a:lstStyle/>
          <a:p>
            <a:pPr marL="0" indent="0">
              <a:buNone/>
            </a:pPr>
            <a:r>
              <a:rPr lang="en-US" b="1" dirty="0" smtClean="0">
                <a:solidFill>
                  <a:srgbClr val="00703C"/>
                </a:solidFill>
                <a:latin typeface="Arial" charset="0"/>
                <a:ea typeface="Arial" charset="0"/>
                <a:cs typeface="Arial" charset="0"/>
              </a:rPr>
              <a:t>Low vs. High Inference FB</a:t>
            </a:r>
            <a:endParaRPr lang="en-US" b="1" dirty="0">
              <a:solidFill>
                <a:srgbClr val="00703C"/>
              </a:solidFill>
              <a:latin typeface="Arial" charset="0"/>
              <a:ea typeface="Arial" charset="0"/>
              <a:cs typeface="Arial"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8916" y="5973063"/>
            <a:ext cx="1762488" cy="776255"/>
          </a:xfrm>
          <a:prstGeom prst="rect">
            <a:avLst/>
          </a:prstGeom>
          <a:noFill/>
          <a:ln>
            <a:noFill/>
          </a:ln>
        </p:spPr>
      </p:pic>
      <p:cxnSp>
        <p:nvCxnSpPr>
          <p:cNvPr id="7" name="Straight Connector 6"/>
          <p:cNvCxnSpPr/>
          <p:nvPr/>
        </p:nvCxnSpPr>
        <p:spPr>
          <a:xfrm>
            <a:off x="177220" y="6554164"/>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graphicFrame>
        <p:nvGraphicFramePr>
          <p:cNvPr id="8" name="Group 25"/>
          <p:cNvGraphicFramePr>
            <a:graphicFrameLocks/>
          </p:cNvGraphicFramePr>
          <p:nvPr>
            <p:extLst>
              <p:ext uri="{D42A27DB-BD31-4B8C-83A1-F6EECF244321}">
                <p14:modId xmlns:p14="http://schemas.microsoft.com/office/powerpoint/2010/main" val="1953310193"/>
              </p:ext>
            </p:extLst>
          </p:nvPr>
        </p:nvGraphicFramePr>
        <p:xfrm>
          <a:off x="351392" y="1241451"/>
          <a:ext cx="10207751" cy="4978940"/>
        </p:xfrm>
        <a:graphic>
          <a:graphicData uri="http://schemas.openxmlformats.org/drawingml/2006/table">
            <a:tbl>
              <a:tblPr/>
              <a:tblGrid>
                <a:gridCol w="2901601">
                  <a:extLst>
                    <a:ext uri="{9D8B030D-6E8A-4147-A177-3AD203B41FA5}">
                      <a16:colId xmlns:a16="http://schemas.microsoft.com/office/drawing/2014/main" val="20000"/>
                    </a:ext>
                  </a:extLst>
                </a:gridCol>
                <a:gridCol w="7306150">
                  <a:extLst>
                    <a:ext uri="{9D8B030D-6E8A-4147-A177-3AD203B41FA5}">
                      <a16:colId xmlns:a16="http://schemas.microsoft.com/office/drawing/2014/main" val="20001"/>
                    </a:ext>
                  </a:extLst>
                </a:gridCol>
              </a:tblGrid>
              <a:tr h="8397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703C"/>
                          </a:solidFill>
                          <a:effectLst/>
                          <a:latin typeface="Arial" charset="0"/>
                          <a:ea typeface="Arial" charset="0"/>
                          <a:cs typeface="Arial" charset="0"/>
                        </a:rPr>
                        <a:t>Feedback Type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703C"/>
                          </a:solidFill>
                          <a:effectLst/>
                          <a:latin typeface="Arial" charset="0"/>
                          <a:ea typeface="Arial" charset="0"/>
                          <a:cs typeface="Arial" charset="0"/>
                        </a:rPr>
                        <a:t>Example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854947">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n-US" sz="2800" b="1" i="0" u="none" strike="noStrike" cap="none" normalizeH="0" baseline="0" dirty="0" smtClean="0">
                          <a:ln>
                            <a:noFill/>
                          </a:ln>
                          <a:solidFill>
                            <a:srgbClr val="00703C"/>
                          </a:solidFill>
                          <a:effectLst/>
                          <a:latin typeface="Arial" charset="0"/>
                          <a:ea typeface="Arial" charset="0"/>
                          <a:cs typeface="Arial" charset="0"/>
                        </a:rPr>
                        <a:t>Encouraging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smtClean="0">
                          <a:ln>
                            <a:noFill/>
                          </a:ln>
                          <a:solidFill>
                            <a:srgbClr val="00703C"/>
                          </a:solidFill>
                          <a:effectLst/>
                          <a:latin typeface="Arial" charset="0"/>
                          <a:ea typeface="Arial" charset="0"/>
                          <a:cs typeface="Arial" charset="0"/>
                        </a:rPr>
                        <a:t>“Terrific!  Nice job using a partner strategy to engage all the students in real world math problem solving.”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r h="85690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703C"/>
                          </a:solidFill>
                          <a:effectLst/>
                          <a:latin typeface="Arial" charset="0"/>
                          <a:ea typeface="Arial" charset="0"/>
                          <a:cs typeface="Arial" charset="0"/>
                        </a:rPr>
                        <a:t>2.   Questioning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smtClean="0">
                          <a:ln>
                            <a:noFill/>
                          </a:ln>
                          <a:solidFill>
                            <a:srgbClr val="00703C"/>
                          </a:solidFill>
                          <a:effectLst/>
                          <a:latin typeface="Arial" charset="0"/>
                          <a:ea typeface="Arial" charset="0"/>
                          <a:cs typeface="Arial" charset="0"/>
                        </a:rPr>
                        <a:t>“Is that a worksheet or a graphic organizer the students are using?”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8549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703C"/>
                          </a:solidFill>
                          <a:effectLst/>
                          <a:latin typeface="Arial" charset="0"/>
                          <a:ea typeface="Arial" charset="0"/>
                          <a:cs typeface="Arial" charset="0"/>
                        </a:rPr>
                        <a:t>3.   Instructive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smtClean="0">
                          <a:ln>
                            <a:noFill/>
                          </a:ln>
                          <a:solidFill>
                            <a:srgbClr val="00703C"/>
                          </a:solidFill>
                          <a:effectLst/>
                          <a:latin typeface="Arial" charset="0"/>
                          <a:ea typeface="Arial" charset="0"/>
                          <a:cs typeface="Arial" charset="0"/>
                        </a:rPr>
                        <a:t>“Please try paying more attention to the student when she is cooperative and less when she is not.”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3"/>
                  </a:ext>
                </a:extLst>
              </a:tr>
              <a:tr h="15723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703C"/>
                          </a:solidFill>
                          <a:effectLst/>
                          <a:latin typeface="Arial" charset="0"/>
                          <a:ea typeface="Arial" charset="0"/>
                          <a:cs typeface="Arial" charset="0"/>
                        </a:rPr>
                        <a:t>4.   Corrective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smtClean="0">
                          <a:ln>
                            <a:noFill/>
                          </a:ln>
                          <a:solidFill>
                            <a:srgbClr val="00703C"/>
                          </a:solidFill>
                          <a:effectLst/>
                          <a:latin typeface="Arial" charset="0"/>
                          <a:ea typeface="Arial" charset="0"/>
                          <a:cs typeface="Arial" charset="0"/>
                        </a:rPr>
                        <a:t>“Round robin reading is a low access instructional strategy. To give all students an opportunity to respond correctly and simultaneously, please give cloze reading with choral response a try now.”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79635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7" y="0"/>
            <a:ext cx="10515600" cy="1325563"/>
          </a:xfrm>
        </p:spPr>
        <p:txBody>
          <a:bodyPr/>
          <a:lstStyle/>
          <a:p>
            <a:r>
              <a:rPr lang="en-US" b="1" dirty="0" smtClean="0">
                <a:solidFill>
                  <a:srgbClr val="00703C"/>
                </a:solidFill>
                <a:latin typeface="Arial" charset="0"/>
                <a:ea typeface="Arial" charset="0"/>
                <a:cs typeface="Arial" charset="0"/>
              </a:rPr>
              <a:t>Low vs. High Inference Feedback</a:t>
            </a:r>
            <a:endParaRPr lang="en-US" b="1" dirty="0">
              <a:solidFill>
                <a:srgbClr val="00703C"/>
              </a:solidFill>
              <a:latin typeface="Arial" charset="0"/>
              <a:ea typeface="Arial" charset="0"/>
              <a:cs typeface="Arial" charset="0"/>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86" y="1110343"/>
            <a:ext cx="11495314" cy="5066620"/>
          </a:xfrm>
          <a:prstGeom prst="rect">
            <a:avLst/>
          </a:prstGeom>
        </p:spPr>
      </p:pic>
      <p:sp>
        <p:nvSpPr>
          <p:cNvPr id="5" name="TextBox 4"/>
          <p:cNvSpPr txBox="1"/>
          <p:nvPr/>
        </p:nvSpPr>
        <p:spPr>
          <a:xfrm>
            <a:off x="391886" y="6354944"/>
            <a:ext cx="8229600" cy="276999"/>
          </a:xfrm>
          <a:prstGeom prst="rect">
            <a:avLst/>
          </a:prstGeom>
          <a:noFill/>
        </p:spPr>
        <p:txBody>
          <a:bodyPr wrap="square" rtlCol="0">
            <a:spAutoFit/>
          </a:bodyPr>
          <a:lstStyle/>
          <a:p>
            <a:r>
              <a:rPr lang="en-US" sz="1200" i="1" dirty="0"/>
              <a:t>www.nps.k12.nj.us/.../</a:t>
            </a:r>
            <a:r>
              <a:rPr lang="en-US" sz="1200" i="1" dirty="0" err="1"/>
              <a:t>HighInferencevsLowInferenceObservationExamples-moduleins</a:t>
            </a:r>
            <a:r>
              <a:rPr lang="en-US" sz="1200" i="1" dirty="0"/>
              <a:t>...</a:t>
            </a:r>
            <a:endParaRPr lang="en-US" sz="1200" dirty="0"/>
          </a:p>
        </p:txBody>
      </p:sp>
    </p:spTree>
    <p:extLst>
      <p:ext uri="{BB962C8B-B14F-4D97-AF65-F5344CB8AC3E}">
        <p14:creationId xmlns:p14="http://schemas.microsoft.com/office/powerpoint/2010/main" val="9079520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196" y="1468791"/>
            <a:ext cx="10515600" cy="1325563"/>
          </a:xfrm>
        </p:spPr>
        <p:txBody>
          <a:bodyPr>
            <a:normAutofit fontScale="90000"/>
          </a:bodyPr>
          <a:lstStyle/>
          <a:p>
            <a:r>
              <a:rPr lang="en-US" b="1" dirty="0" smtClean="0">
                <a:solidFill>
                  <a:srgbClr val="00703C"/>
                </a:solidFill>
                <a:latin typeface="Arial" charset="0"/>
                <a:ea typeface="Arial" charset="0"/>
                <a:cs typeface="Arial" charset="0"/>
              </a:rPr>
              <a:t>Real Time Coaching</a:t>
            </a:r>
            <a:br>
              <a:rPr lang="en-US" b="1" dirty="0" smtClean="0">
                <a:solidFill>
                  <a:srgbClr val="00703C"/>
                </a:solidFill>
                <a:latin typeface="Arial" charset="0"/>
                <a:ea typeface="Arial" charset="0"/>
                <a:cs typeface="Arial" charset="0"/>
              </a:rPr>
            </a:br>
            <a:r>
              <a:rPr lang="en-US" dirty="0">
                <a:solidFill>
                  <a:srgbClr val="00703C"/>
                </a:solidFill>
              </a:rPr>
              <a:t>Record what you see and what you </a:t>
            </a:r>
            <a:r>
              <a:rPr lang="en-US" dirty="0" smtClean="0">
                <a:solidFill>
                  <a:srgbClr val="00703C"/>
                </a:solidFill>
              </a:rPr>
              <a:t>hear when coaching feedback is provided in </a:t>
            </a:r>
            <a:r>
              <a:rPr lang="en-US" b="1" dirty="0" smtClean="0">
                <a:solidFill>
                  <a:srgbClr val="00703C"/>
                </a:solidFill>
                <a:latin typeface="Arial" charset="0"/>
                <a:ea typeface="Arial" charset="0"/>
                <a:cs typeface="Arial" charset="0"/>
              </a:rPr>
              <a:t>S</a:t>
            </a:r>
            <a:r>
              <a:rPr lang="en-US" dirty="0" smtClean="0">
                <a:solidFill>
                  <a:srgbClr val="00703C"/>
                </a:solidFill>
                <a:latin typeface="Arial" charset="0"/>
                <a:ea typeface="Arial" charset="0"/>
                <a:cs typeface="Arial" charset="0"/>
              </a:rPr>
              <a:t>pecific </a:t>
            </a:r>
            <a:r>
              <a:rPr lang="mr-IN" dirty="0" smtClean="0">
                <a:solidFill>
                  <a:srgbClr val="00703C"/>
                </a:solidFill>
                <a:latin typeface="Arial" charset="0"/>
                <a:ea typeface="Arial" charset="0"/>
                <a:cs typeface="Arial" charset="0"/>
              </a:rPr>
              <a:t>–</a:t>
            </a:r>
            <a:r>
              <a:rPr lang="en-US" dirty="0" smtClean="0">
                <a:solidFill>
                  <a:srgbClr val="00703C"/>
                </a:solidFill>
                <a:latin typeface="Arial" charset="0"/>
                <a:ea typeface="Arial" charset="0"/>
                <a:cs typeface="Arial" charset="0"/>
              </a:rPr>
              <a:t> </a:t>
            </a:r>
            <a:r>
              <a:rPr lang="en-US" b="1" dirty="0" smtClean="0">
                <a:solidFill>
                  <a:srgbClr val="00703C"/>
                </a:solidFill>
                <a:latin typeface="Arial" charset="0"/>
                <a:ea typeface="Arial" charset="0"/>
                <a:cs typeface="Arial" charset="0"/>
              </a:rPr>
              <a:t>S, M</a:t>
            </a:r>
            <a:r>
              <a:rPr lang="en-US" dirty="0" smtClean="0">
                <a:solidFill>
                  <a:srgbClr val="00703C"/>
                </a:solidFill>
                <a:latin typeface="Arial" charset="0"/>
                <a:ea typeface="Arial" charset="0"/>
                <a:cs typeface="Arial" charset="0"/>
              </a:rPr>
              <a:t>anageable </a:t>
            </a:r>
            <a:r>
              <a:rPr lang="mr-IN" dirty="0" smtClean="0">
                <a:solidFill>
                  <a:srgbClr val="00703C"/>
                </a:solidFill>
                <a:latin typeface="Arial" charset="0"/>
                <a:ea typeface="Arial" charset="0"/>
                <a:cs typeface="Arial" charset="0"/>
              </a:rPr>
              <a:t>–</a:t>
            </a:r>
            <a:r>
              <a:rPr lang="en-US" dirty="0" smtClean="0">
                <a:solidFill>
                  <a:srgbClr val="00703C"/>
                </a:solidFill>
                <a:latin typeface="Arial" charset="0"/>
                <a:ea typeface="Arial" charset="0"/>
                <a:cs typeface="Arial" charset="0"/>
              </a:rPr>
              <a:t> </a:t>
            </a:r>
            <a:r>
              <a:rPr lang="en-US" b="1" dirty="0" smtClean="0">
                <a:solidFill>
                  <a:srgbClr val="00703C"/>
                </a:solidFill>
                <a:latin typeface="Arial" charset="0"/>
                <a:ea typeface="Arial" charset="0"/>
                <a:cs typeface="Arial" charset="0"/>
              </a:rPr>
              <a:t>M, M</a:t>
            </a:r>
            <a:r>
              <a:rPr lang="en-US" dirty="0" smtClean="0">
                <a:solidFill>
                  <a:srgbClr val="00703C"/>
                </a:solidFill>
                <a:latin typeface="Arial" charset="0"/>
                <a:ea typeface="Arial" charset="0"/>
                <a:cs typeface="Arial" charset="0"/>
              </a:rPr>
              <a:t>eaningful </a:t>
            </a:r>
            <a:r>
              <a:rPr lang="mr-IN" dirty="0" smtClean="0">
                <a:solidFill>
                  <a:srgbClr val="00703C"/>
                </a:solidFill>
                <a:latin typeface="Arial" charset="0"/>
                <a:ea typeface="Arial" charset="0"/>
                <a:cs typeface="Arial" charset="0"/>
              </a:rPr>
              <a:t>–</a:t>
            </a:r>
            <a:r>
              <a:rPr lang="en-US" dirty="0" smtClean="0">
                <a:solidFill>
                  <a:srgbClr val="00703C"/>
                </a:solidFill>
                <a:latin typeface="Arial" charset="0"/>
                <a:ea typeface="Arial" charset="0"/>
                <a:cs typeface="Arial" charset="0"/>
              </a:rPr>
              <a:t> </a:t>
            </a:r>
            <a:r>
              <a:rPr lang="en-US" b="1" dirty="0" smtClean="0">
                <a:solidFill>
                  <a:srgbClr val="00703C"/>
                </a:solidFill>
                <a:latin typeface="Arial" charset="0"/>
                <a:ea typeface="Arial" charset="0"/>
                <a:cs typeface="Arial" charset="0"/>
              </a:rPr>
              <a:t>M, R</a:t>
            </a:r>
            <a:r>
              <a:rPr lang="en-US" dirty="0" smtClean="0">
                <a:solidFill>
                  <a:srgbClr val="00703C"/>
                </a:solidFill>
                <a:latin typeface="Arial" charset="0"/>
                <a:ea typeface="Arial" charset="0"/>
                <a:cs typeface="Arial" charset="0"/>
              </a:rPr>
              <a:t>elevant </a:t>
            </a:r>
            <a:r>
              <a:rPr lang="en-US" dirty="0">
                <a:solidFill>
                  <a:srgbClr val="00703C"/>
                </a:solidFill>
                <a:latin typeface="Arial" charset="0"/>
                <a:ea typeface="Arial" charset="0"/>
                <a:cs typeface="Arial" charset="0"/>
              </a:rPr>
              <a:t>– </a:t>
            </a:r>
            <a:r>
              <a:rPr lang="en-US" b="1" dirty="0" smtClean="0">
                <a:solidFill>
                  <a:srgbClr val="00703C"/>
                </a:solidFill>
                <a:latin typeface="Arial" charset="0"/>
                <a:ea typeface="Arial" charset="0"/>
                <a:cs typeface="Arial" charset="0"/>
              </a:rPr>
              <a:t>R and  S</a:t>
            </a:r>
            <a:r>
              <a:rPr lang="en-US" dirty="0" smtClean="0">
                <a:solidFill>
                  <a:srgbClr val="00703C"/>
                </a:solidFill>
                <a:latin typeface="Arial" charset="0"/>
                <a:ea typeface="Arial" charset="0"/>
                <a:cs typeface="Arial" charset="0"/>
              </a:rPr>
              <a:t>ituational </a:t>
            </a:r>
            <a:r>
              <a:rPr lang="mr-IN" dirty="0" smtClean="0">
                <a:solidFill>
                  <a:srgbClr val="00703C"/>
                </a:solidFill>
                <a:latin typeface="Arial" charset="0"/>
                <a:ea typeface="Arial" charset="0"/>
                <a:cs typeface="Arial" charset="0"/>
              </a:rPr>
              <a:t>–</a:t>
            </a:r>
            <a:r>
              <a:rPr lang="en-US" dirty="0" smtClean="0">
                <a:solidFill>
                  <a:srgbClr val="00703C"/>
                </a:solidFill>
                <a:latin typeface="Arial" charset="0"/>
                <a:ea typeface="Arial" charset="0"/>
                <a:cs typeface="Arial" charset="0"/>
              </a:rPr>
              <a:t> </a:t>
            </a:r>
            <a:r>
              <a:rPr lang="en-US" b="1" dirty="0" smtClean="0">
                <a:solidFill>
                  <a:srgbClr val="00703C"/>
                </a:solidFill>
                <a:latin typeface="Arial" charset="0"/>
                <a:ea typeface="Arial" charset="0"/>
                <a:cs typeface="Arial" charset="0"/>
              </a:rPr>
              <a:t>S </a:t>
            </a:r>
            <a:r>
              <a:rPr lang="en-US" dirty="0" smtClean="0">
                <a:solidFill>
                  <a:srgbClr val="00703C"/>
                </a:solidFill>
                <a:latin typeface="Arial" charset="0"/>
                <a:ea typeface="Arial" charset="0"/>
                <a:cs typeface="Arial" charset="0"/>
              </a:rPr>
              <a:t>ways. </a:t>
            </a:r>
            <a:r>
              <a:rPr lang="en-US" b="1" dirty="0">
                <a:solidFill>
                  <a:srgbClr val="00703C"/>
                </a:solidFill>
                <a:latin typeface="Arial" charset="0"/>
                <a:ea typeface="Arial" charset="0"/>
                <a:cs typeface="Arial" charset="0"/>
              </a:rPr>
              <a:t/>
            </a:r>
            <a:br>
              <a:rPr lang="en-US" b="1" dirty="0">
                <a:solidFill>
                  <a:srgbClr val="00703C"/>
                </a:solidFill>
                <a:latin typeface="Arial" charset="0"/>
                <a:ea typeface="Arial" charset="0"/>
                <a:cs typeface="Arial" charset="0"/>
              </a:rPr>
            </a:br>
            <a:r>
              <a:rPr lang="en-US" dirty="0">
                <a:solidFill>
                  <a:srgbClr val="00703C"/>
                </a:solidFill>
              </a:rPr>
              <a:t/>
            </a:r>
            <a:br>
              <a:rPr lang="en-US" dirty="0">
                <a:solidFill>
                  <a:srgbClr val="00703C"/>
                </a:solidFill>
              </a:rPr>
            </a:b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83792" y="5826465"/>
            <a:ext cx="2032008" cy="894959"/>
          </a:xfrm>
          <a:prstGeom prst="rect">
            <a:avLst/>
          </a:prstGeom>
          <a:noFill/>
          <a:ln>
            <a:noFill/>
          </a:ln>
        </p:spPr>
      </p:pic>
      <p:cxnSp>
        <p:nvCxnSpPr>
          <p:cNvPr id="6" name="Straight Connector 5"/>
          <p:cNvCxnSpPr/>
          <p:nvPr/>
        </p:nvCxnSpPr>
        <p:spPr>
          <a:xfrm>
            <a:off x="306641" y="6719836"/>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102049" y="3660586"/>
            <a:ext cx="2595991" cy="369332"/>
          </a:xfrm>
          <a:prstGeom prst="rect">
            <a:avLst/>
          </a:prstGeom>
        </p:spPr>
        <p:txBody>
          <a:bodyPr wrap="square">
            <a:spAutoFit/>
          </a:bodyPr>
          <a:lstStyle/>
          <a:p>
            <a:r>
              <a:rPr lang="en-US" dirty="0">
                <a:solidFill>
                  <a:srgbClr val="00703C"/>
                </a:solidFill>
                <a:latin typeface="Arial" charset="0"/>
                <a:ea typeface="Arial" charset="0"/>
                <a:cs typeface="Arial" charset="0"/>
              </a:rPr>
              <a:t>VIDEO CLIP</a:t>
            </a:r>
          </a:p>
        </p:txBody>
      </p:sp>
    </p:spTree>
    <p:extLst>
      <p:ext uri="{BB962C8B-B14F-4D97-AF65-F5344CB8AC3E}">
        <p14:creationId xmlns:p14="http://schemas.microsoft.com/office/powerpoint/2010/main" val="205026549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207287"/>
            <a:ext cx="11876314" cy="1325563"/>
          </a:xfrm>
        </p:spPr>
        <p:txBody>
          <a:bodyPr>
            <a:normAutofit fontScale="90000"/>
          </a:bodyPr>
          <a:lstStyle/>
          <a:p>
            <a:r>
              <a:rPr lang="en-US" b="1" dirty="0" smtClean="0">
                <a:solidFill>
                  <a:srgbClr val="00703C"/>
                </a:solidFill>
                <a:latin typeface="Arial" charset="0"/>
                <a:ea typeface="Arial" charset="0"/>
                <a:cs typeface="Arial" charset="0"/>
              </a:rPr>
              <a:t>Analyzing Film </a:t>
            </a:r>
            <a:r>
              <a:rPr lang="mr-IN" b="1" dirty="0" smtClean="0">
                <a:solidFill>
                  <a:srgbClr val="00703C"/>
                </a:solidFill>
                <a:latin typeface="Arial" charset="0"/>
                <a:ea typeface="Arial" charset="0"/>
                <a:cs typeface="Arial" charset="0"/>
              </a:rPr>
              <a:t>–</a:t>
            </a:r>
            <a:r>
              <a:rPr lang="en-US" b="1" dirty="0" smtClean="0">
                <a:solidFill>
                  <a:srgbClr val="00703C"/>
                </a:solidFill>
                <a:latin typeface="Arial" charset="0"/>
                <a:ea typeface="Arial" charset="0"/>
                <a:cs typeface="Arial" charset="0"/>
              </a:rPr>
              <a:t> Feedback During Coaching</a:t>
            </a:r>
            <a:br>
              <a:rPr lang="en-US" b="1" dirty="0" smtClean="0">
                <a:solidFill>
                  <a:srgbClr val="00703C"/>
                </a:solidFill>
                <a:latin typeface="Arial" charset="0"/>
                <a:ea typeface="Arial" charset="0"/>
                <a:cs typeface="Arial" charset="0"/>
              </a:rPr>
            </a:br>
            <a:r>
              <a:rPr lang="en-US" b="1" dirty="0" smtClean="0">
                <a:solidFill>
                  <a:srgbClr val="00703C"/>
                </a:solidFill>
                <a:latin typeface="Arial" charset="0"/>
                <a:ea typeface="Arial" charset="0"/>
                <a:cs typeface="Arial" charset="0"/>
              </a:rPr>
              <a:t>Let’s Do It Again!</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315686" y="1894225"/>
            <a:ext cx="8308848" cy="4529739"/>
          </a:xfrm>
        </p:spPr>
        <p:txBody>
          <a:bodyPr>
            <a:normAutofit/>
          </a:bodyPr>
          <a:lstStyle/>
          <a:p>
            <a:r>
              <a:rPr lang="en-US" sz="3600" dirty="0">
                <a:solidFill>
                  <a:srgbClr val="00703C"/>
                </a:solidFill>
                <a:latin typeface="Arial" charset="0"/>
                <a:ea typeface="Arial" charset="0"/>
                <a:cs typeface="Arial" charset="0"/>
              </a:rPr>
              <a:t>Onsite coaching with 2-way radios   </a:t>
            </a:r>
          </a:p>
          <a:p>
            <a:pPr>
              <a:buNone/>
            </a:pPr>
            <a:endParaRPr lang="en-US" sz="3600" dirty="0">
              <a:latin typeface="Times New Roman"/>
              <a:cs typeface="Times New Roman"/>
              <a:hlinkClick r:id="rId2"/>
            </a:endParaRPr>
          </a:p>
          <a:p>
            <a:pPr>
              <a:buNone/>
            </a:pPr>
            <a:endParaRPr lang="en-US" sz="3600" dirty="0">
              <a:latin typeface="Times New Roman"/>
              <a:cs typeface="Times New Roman"/>
              <a:hlinkClick r:id="rId2"/>
            </a:endParaRPr>
          </a:p>
          <a:p>
            <a:pPr>
              <a:buNone/>
            </a:pPr>
            <a:endParaRPr lang="en-US" sz="3600" dirty="0" smtClean="0">
              <a:latin typeface="Times New Roman"/>
              <a:cs typeface="Times New Roman"/>
            </a:endParaRPr>
          </a:p>
          <a:p>
            <a:pPr>
              <a:buNone/>
            </a:pPr>
            <a:r>
              <a:rPr lang="en-US" sz="3600" dirty="0">
                <a:solidFill>
                  <a:srgbClr val="00703C"/>
                </a:solidFill>
                <a:latin typeface="Arial" charset="0"/>
                <a:ea typeface="Arial" charset="0"/>
                <a:cs typeface="Arial" charset="0"/>
              </a:rPr>
              <a:t>VIDEO CLIP</a:t>
            </a:r>
          </a:p>
          <a:p>
            <a:pPr>
              <a:buNone/>
            </a:pPr>
            <a:endParaRPr lang="en-US" sz="3600" dirty="0">
              <a:latin typeface="Times New Roman"/>
              <a:cs typeface="Times New Roman"/>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926" y="5292626"/>
            <a:ext cx="2766243" cy="1218339"/>
          </a:xfrm>
          <a:prstGeom prst="rect">
            <a:avLst/>
          </a:prstGeom>
          <a:noFill/>
          <a:ln>
            <a:noFill/>
          </a:ln>
        </p:spPr>
      </p:pic>
      <p:cxnSp>
        <p:nvCxnSpPr>
          <p:cNvPr id="7" name="Straight Connector 6"/>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4440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9182"/>
            <a:ext cx="10515600" cy="1325563"/>
          </a:xfrm>
        </p:spPr>
        <p:txBody>
          <a:bodyPr/>
          <a:lstStyle/>
          <a:p>
            <a:r>
              <a:rPr lang="en-US" b="1" dirty="0" smtClean="0">
                <a:solidFill>
                  <a:srgbClr val="00703C"/>
                </a:solidFill>
                <a:latin typeface="Arial" charset="0"/>
                <a:ea typeface="Arial" charset="0"/>
                <a:cs typeface="Arial" charset="0"/>
              </a:rPr>
              <a:t>Manageable Feedback</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402771" y="1494745"/>
            <a:ext cx="10515600" cy="3752169"/>
          </a:xfrm>
        </p:spPr>
        <p:txBody>
          <a:bodyPr/>
          <a:lstStyle/>
          <a:p>
            <a:r>
              <a:rPr lang="en-US" dirty="0" smtClean="0">
                <a:solidFill>
                  <a:srgbClr val="00703C"/>
                </a:solidFill>
                <a:latin typeface="Arial" charset="0"/>
                <a:ea typeface="Arial" charset="0"/>
                <a:cs typeface="Arial" charset="0"/>
              </a:rPr>
              <a:t>Linked to prior knowledge - study and observation</a:t>
            </a:r>
          </a:p>
          <a:p>
            <a:r>
              <a:rPr lang="en-US" dirty="0" smtClean="0">
                <a:solidFill>
                  <a:srgbClr val="00703C"/>
                </a:solidFill>
                <a:latin typeface="Arial" charset="0"/>
                <a:ea typeface="Arial" charset="0"/>
                <a:cs typeface="Arial" charset="0"/>
              </a:rPr>
              <a:t>Shared accountability – coach/supervisor, PST, and University coach/supervisor (i.e., on the same proverbial page)</a:t>
            </a:r>
          </a:p>
          <a:p>
            <a:pPr lvl="1"/>
            <a:r>
              <a:rPr lang="en-US" dirty="0" smtClean="0">
                <a:solidFill>
                  <a:srgbClr val="00703C"/>
                </a:solidFill>
                <a:latin typeface="Arial" charset="0"/>
                <a:ea typeface="Arial" charset="0"/>
                <a:cs typeface="Arial" charset="0"/>
              </a:rPr>
              <a:t>Facilitating whole class discussion</a:t>
            </a:r>
          </a:p>
          <a:p>
            <a:pPr lvl="1"/>
            <a:r>
              <a:rPr lang="en-US" dirty="0" smtClean="0">
                <a:solidFill>
                  <a:srgbClr val="00703C"/>
                </a:solidFill>
                <a:latin typeface="Arial" charset="0"/>
                <a:ea typeface="Arial" charset="0"/>
                <a:cs typeface="Arial" charset="0"/>
              </a:rPr>
              <a:t>Managing small group work</a:t>
            </a:r>
          </a:p>
          <a:p>
            <a:pPr lvl="1"/>
            <a:r>
              <a:rPr lang="en-US" dirty="0" smtClean="0">
                <a:solidFill>
                  <a:srgbClr val="00703C"/>
                </a:solidFill>
                <a:latin typeface="Arial" charset="0"/>
                <a:ea typeface="Arial" charset="0"/>
                <a:cs typeface="Arial" charset="0"/>
              </a:rPr>
              <a:t>Eliciting student thinking</a:t>
            </a:r>
          </a:p>
          <a:p>
            <a:r>
              <a:rPr lang="en-US" dirty="0" smtClean="0">
                <a:solidFill>
                  <a:srgbClr val="00703C"/>
                </a:solidFill>
                <a:latin typeface="Arial" charset="0"/>
                <a:ea typeface="Arial" charset="0"/>
                <a:cs typeface="Arial" charset="0"/>
              </a:rPr>
              <a:t>Goldilocks test – not too easy, not too challenging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8300" y="5335825"/>
            <a:ext cx="2766243" cy="1218339"/>
          </a:xfrm>
          <a:prstGeom prst="rect">
            <a:avLst/>
          </a:prstGeom>
          <a:noFill/>
          <a:ln>
            <a:noFill/>
          </a:ln>
        </p:spPr>
      </p:pic>
      <p:cxnSp>
        <p:nvCxnSpPr>
          <p:cNvPr id="5" name="Straight Connector 4"/>
          <p:cNvCxnSpPr/>
          <p:nvPr/>
        </p:nvCxnSpPr>
        <p:spPr>
          <a:xfrm>
            <a:off x="228600" y="6583960"/>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5727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212725"/>
            <a:ext cx="10515600" cy="1325563"/>
          </a:xfrm>
        </p:spPr>
        <p:txBody>
          <a:bodyPr/>
          <a:lstStyle/>
          <a:p>
            <a:r>
              <a:rPr lang="en-US" b="1" dirty="0" smtClean="0">
                <a:solidFill>
                  <a:srgbClr val="00703C"/>
                </a:solidFill>
                <a:latin typeface="Arial" charset="0"/>
                <a:ea typeface="Arial" charset="0"/>
                <a:cs typeface="Arial" charset="0"/>
              </a:rPr>
              <a:t>Meaningful Feedback</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sz="half" idx="1"/>
          </p:nvPr>
        </p:nvSpPr>
        <p:spPr/>
        <p:txBody>
          <a:bodyPr/>
          <a:lstStyle/>
          <a:p>
            <a:r>
              <a:rPr lang="en-US" dirty="0" smtClean="0">
                <a:solidFill>
                  <a:srgbClr val="00703C"/>
                </a:solidFill>
                <a:latin typeface="Arial" charset="0"/>
                <a:ea typeface="Arial" charset="0"/>
                <a:cs typeface="Arial" charset="0"/>
              </a:rPr>
              <a:t>Centered on curriculum, instruction, social, emotional, behavioral goals of district, school, classroom, etc.</a:t>
            </a:r>
            <a:endParaRPr lang="en-US" dirty="0">
              <a:solidFill>
                <a:srgbClr val="00703C"/>
              </a:solidFill>
              <a:latin typeface="Arial" charset="0"/>
              <a:ea typeface="Arial" charset="0"/>
              <a:cs typeface="Arial" charset="0"/>
            </a:endParaRPr>
          </a:p>
        </p:txBody>
      </p:sp>
      <p:sp>
        <p:nvSpPr>
          <p:cNvPr id="4" name="Content Placeholder 3"/>
          <p:cNvSpPr>
            <a:spLocks noGrp="1"/>
          </p:cNvSpPr>
          <p:nvPr>
            <p:ph sz="half" idx="2"/>
          </p:nvPr>
        </p:nvSpPr>
        <p:spPr>
          <a:xfrm>
            <a:off x="6019800" y="1825625"/>
            <a:ext cx="5181600" cy="4351338"/>
          </a:xfrm>
        </p:spPr>
        <p:txBody>
          <a:bodyPr/>
          <a:lstStyle/>
          <a:p>
            <a:r>
              <a:rPr lang="en-US" dirty="0" smtClean="0">
                <a:solidFill>
                  <a:srgbClr val="00703C"/>
                </a:solidFill>
                <a:latin typeface="Arial" charset="0"/>
                <a:ea typeface="Arial" charset="0"/>
                <a:cs typeface="Arial" charset="0"/>
              </a:rPr>
              <a:t>4:1 ratio – More encouraging and instructing feedback than correcting. </a:t>
            </a:r>
            <a:endParaRPr lang="en-US" dirty="0">
              <a:solidFill>
                <a:srgbClr val="00703C"/>
              </a:solidFill>
              <a:latin typeface="Arial" charset="0"/>
              <a:ea typeface="Arial" charset="0"/>
              <a:cs typeface="Arial"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8300" y="5335825"/>
            <a:ext cx="2766243" cy="1218339"/>
          </a:xfrm>
          <a:prstGeom prst="rect">
            <a:avLst/>
          </a:prstGeom>
          <a:noFill/>
          <a:ln>
            <a:noFill/>
          </a:ln>
        </p:spPr>
      </p:pic>
      <p:cxnSp>
        <p:nvCxnSpPr>
          <p:cNvPr id="6" name="Straight Connector 5"/>
          <p:cNvCxnSpPr/>
          <p:nvPr/>
        </p:nvCxnSpPr>
        <p:spPr>
          <a:xfrm>
            <a:off x="228600" y="6583960"/>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1852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655" y="410012"/>
            <a:ext cx="10515600" cy="1325563"/>
          </a:xfrm>
        </p:spPr>
        <p:txBody>
          <a:bodyPr>
            <a:normAutofit fontScale="90000"/>
          </a:bodyPr>
          <a:lstStyle/>
          <a:p>
            <a:r>
              <a:rPr lang="en-US" b="1" dirty="0" smtClean="0">
                <a:solidFill>
                  <a:srgbClr val="00703C"/>
                </a:solidFill>
                <a:latin typeface="Arial" charset="0"/>
                <a:ea typeface="Arial" charset="0"/>
                <a:cs typeface="Arial" charset="0"/>
              </a:rPr>
              <a:t>Real </a:t>
            </a:r>
            <a:r>
              <a:rPr lang="en-US" b="1" smtClean="0">
                <a:solidFill>
                  <a:srgbClr val="00703C"/>
                </a:solidFill>
                <a:latin typeface="Arial" charset="0"/>
                <a:ea typeface="Arial" charset="0"/>
                <a:cs typeface="Arial" charset="0"/>
              </a:rPr>
              <a:t>Time Coaching</a:t>
            </a:r>
            <a:br>
              <a:rPr lang="en-US" b="1" smtClean="0">
                <a:solidFill>
                  <a:srgbClr val="00703C"/>
                </a:solidFill>
                <a:latin typeface="Arial" charset="0"/>
                <a:ea typeface="Arial" charset="0"/>
                <a:cs typeface="Arial" charset="0"/>
              </a:rPr>
            </a:br>
            <a:r>
              <a:rPr lang="en-US">
                <a:solidFill>
                  <a:srgbClr val="00703C"/>
                </a:solidFill>
              </a:rPr>
              <a:t>Record what you see and what you hear</a:t>
            </a:r>
            <a:br>
              <a:rPr lang="en-US">
                <a:solidFill>
                  <a:srgbClr val="00703C"/>
                </a:solidFill>
              </a:rPr>
            </a:b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83792" y="5826465"/>
            <a:ext cx="2032008" cy="894959"/>
          </a:xfrm>
          <a:prstGeom prst="rect">
            <a:avLst/>
          </a:prstGeom>
          <a:noFill/>
          <a:ln>
            <a:noFill/>
          </a:ln>
        </p:spPr>
      </p:pic>
      <p:cxnSp>
        <p:nvCxnSpPr>
          <p:cNvPr id="6" name="Straight Connector 5"/>
          <p:cNvCxnSpPr/>
          <p:nvPr/>
        </p:nvCxnSpPr>
        <p:spPr>
          <a:xfrm>
            <a:off x="306641" y="6593389"/>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480740" y="2460563"/>
            <a:ext cx="2775119" cy="646331"/>
          </a:xfrm>
          <a:prstGeom prst="rect">
            <a:avLst/>
          </a:prstGeom>
        </p:spPr>
        <p:txBody>
          <a:bodyPr wrap="none">
            <a:spAutoFit/>
          </a:bodyPr>
          <a:lstStyle/>
          <a:p>
            <a:r>
              <a:rPr lang="en-US" sz="3600" dirty="0">
                <a:solidFill>
                  <a:srgbClr val="00703C"/>
                </a:solidFill>
                <a:latin typeface="Arial" charset="0"/>
                <a:ea typeface="Arial" charset="0"/>
                <a:cs typeface="Arial" charset="0"/>
              </a:rPr>
              <a:t>VIDEO CLIP</a:t>
            </a:r>
          </a:p>
        </p:txBody>
      </p:sp>
    </p:spTree>
    <p:extLst>
      <p:ext uri="{BB962C8B-B14F-4D97-AF65-F5344CB8AC3E}">
        <p14:creationId xmlns:p14="http://schemas.microsoft.com/office/powerpoint/2010/main" val="153176726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5" y="146119"/>
            <a:ext cx="10515600" cy="1325563"/>
          </a:xfrm>
        </p:spPr>
        <p:txBody>
          <a:bodyPr/>
          <a:lstStyle/>
          <a:p>
            <a:r>
              <a:rPr lang="en-US" b="1" dirty="0" smtClean="0">
                <a:solidFill>
                  <a:srgbClr val="00703C"/>
                </a:solidFill>
                <a:latin typeface="Arial" charset="0"/>
                <a:ea typeface="Arial" charset="0"/>
                <a:cs typeface="Arial" charset="0"/>
              </a:rPr>
              <a:t>Relevant Feedback</a:t>
            </a:r>
            <a:endParaRPr lang="en-US" b="1" dirty="0">
              <a:solidFill>
                <a:srgbClr val="00703C"/>
              </a:solidFill>
              <a:latin typeface="Arial" charset="0"/>
              <a:ea typeface="Arial" charset="0"/>
              <a:cs typeface="Arial" charset="0"/>
            </a:endParaRPr>
          </a:p>
        </p:txBody>
      </p:sp>
      <p:sp>
        <p:nvSpPr>
          <p:cNvPr id="4" name="Content Placeholder 3"/>
          <p:cNvSpPr>
            <a:spLocks noGrp="1"/>
          </p:cNvSpPr>
          <p:nvPr>
            <p:ph sz="half" idx="1"/>
          </p:nvPr>
        </p:nvSpPr>
        <p:spPr/>
        <p:txBody>
          <a:bodyPr/>
          <a:lstStyle/>
          <a:p>
            <a:r>
              <a:rPr lang="en-US" dirty="0" smtClean="0">
                <a:solidFill>
                  <a:srgbClr val="00703C"/>
                </a:solidFill>
                <a:latin typeface="Arial" charset="0"/>
                <a:ea typeface="Arial" charset="0"/>
                <a:cs typeface="Arial" charset="0"/>
              </a:rPr>
              <a:t>Performance-based PST Centered Goals </a:t>
            </a:r>
            <a:endParaRPr lang="en-US" dirty="0">
              <a:solidFill>
                <a:srgbClr val="00703C"/>
              </a:solidFill>
              <a:latin typeface="Arial" charset="0"/>
              <a:ea typeface="Arial" charset="0"/>
              <a:cs typeface="Arial" charset="0"/>
            </a:endParaRPr>
          </a:p>
        </p:txBody>
      </p:sp>
      <p:sp>
        <p:nvSpPr>
          <p:cNvPr id="5" name="Content Placeholder 4"/>
          <p:cNvSpPr>
            <a:spLocks noGrp="1"/>
          </p:cNvSpPr>
          <p:nvPr>
            <p:ph sz="half" idx="2"/>
          </p:nvPr>
        </p:nvSpPr>
        <p:spPr/>
        <p:txBody>
          <a:bodyPr/>
          <a:lstStyle/>
          <a:p>
            <a:r>
              <a:rPr lang="en-US" dirty="0" smtClean="0">
                <a:solidFill>
                  <a:srgbClr val="00703C"/>
                </a:solidFill>
                <a:latin typeface="Arial" charset="0"/>
                <a:ea typeface="Arial" charset="0"/>
                <a:cs typeface="Arial" charset="0"/>
              </a:rPr>
              <a:t>Performance-based B-12 Learner Centered Goals</a:t>
            </a:r>
            <a:endParaRPr lang="en-US" dirty="0">
              <a:solidFill>
                <a:srgbClr val="00703C"/>
              </a:solidFill>
              <a:latin typeface="Arial" charset="0"/>
              <a:ea typeface="Arial" charset="0"/>
              <a:cs typeface="Arial" charset="0"/>
            </a:endParaRPr>
          </a:p>
        </p:txBody>
      </p:sp>
      <p:sp>
        <p:nvSpPr>
          <p:cNvPr id="6" name="TextBox 5"/>
          <p:cNvSpPr txBox="1"/>
          <p:nvPr/>
        </p:nvSpPr>
        <p:spPr>
          <a:xfrm>
            <a:off x="2043302" y="3293408"/>
            <a:ext cx="8787983" cy="707886"/>
          </a:xfrm>
          <a:prstGeom prst="rect">
            <a:avLst/>
          </a:prstGeom>
          <a:noFill/>
        </p:spPr>
        <p:txBody>
          <a:bodyPr wrap="none" rtlCol="0">
            <a:spAutoFit/>
          </a:bodyPr>
          <a:lstStyle/>
          <a:p>
            <a:r>
              <a:rPr lang="en-US" sz="4000" b="1" dirty="0" smtClean="0">
                <a:solidFill>
                  <a:srgbClr val="00703C"/>
                </a:solidFill>
                <a:latin typeface="Arial" charset="0"/>
                <a:ea typeface="Arial" charset="0"/>
                <a:cs typeface="Arial" charset="0"/>
              </a:rPr>
              <a:t>Centered on teaching </a:t>
            </a:r>
            <a:r>
              <a:rPr lang="en-US" sz="4000" b="1" i="1" dirty="0" smtClean="0">
                <a:solidFill>
                  <a:srgbClr val="00703C"/>
                </a:solidFill>
                <a:latin typeface="Arial" charset="0"/>
                <a:ea typeface="Arial" charset="0"/>
                <a:cs typeface="Arial" charset="0"/>
              </a:rPr>
              <a:t>and </a:t>
            </a:r>
            <a:r>
              <a:rPr lang="en-US" sz="4000" b="1" dirty="0" smtClean="0">
                <a:solidFill>
                  <a:srgbClr val="00703C"/>
                </a:solidFill>
                <a:latin typeface="Arial" charset="0"/>
                <a:ea typeface="Arial" charset="0"/>
                <a:cs typeface="Arial" charset="0"/>
              </a:rPr>
              <a:t>learning!</a:t>
            </a:r>
            <a:endParaRPr lang="en-US" sz="4000" b="1" dirty="0">
              <a:solidFill>
                <a:srgbClr val="00703C"/>
              </a:solidFill>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8300" y="5335825"/>
            <a:ext cx="2766243" cy="1218339"/>
          </a:xfrm>
          <a:prstGeom prst="rect">
            <a:avLst/>
          </a:prstGeom>
          <a:noFill/>
          <a:ln>
            <a:noFill/>
          </a:ln>
        </p:spPr>
      </p:pic>
      <p:cxnSp>
        <p:nvCxnSpPr>
          <p:cNvPr id="8" name="Straight Connector 7"/>
          <p:cNvCxnSpPr/>
          <p:nvPr/>
        </p:nvCxnSpPr>
        <p:spPr>
          <a:xfrm>
            <a:off x="228600" y="6583960"/>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649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190953"/>
            <a:ext cx="10515600" cy="1325563"/>
          </a:xfrm>
        </p:spPr>
        <p:txBody>
          <a:bodyPr/>
          <a:lstStyle/>
          <a:p>
            <a:r>
              <a:rPr lang="en-US" b="1" dirty="0" smtClean="0">
                <a:solidFill>
                  <a:srgbClr val="00703C"/>
                </a:solidFill>
                <a:latin typeface="Arial" charset="0"/>
                <a:ea typeface="Arial" charset="0"/>
                <a:cs typeface="Arial" charset="0"/>
              </a:rPr>
              <a:t>Situational Feedback</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533400" y="1324882"/>
            <a:ext cx="11049000" cy="4351338"/>
          </a:xfrm>
        </p:spPr>
        <p:txBody>
          <a:bodyPr>
            <a:normAutofit/>
          </a:bodyPr>
          <a:lstStyle/>
          <a:p>
            <a:pPr marL="0" indent="0">
              <a:buNone/>
            </a:pPr>
            <a:r>
              <a:rPr lang="en-US" dirty="0" smtClean="0">
                <a:solidFill>
                  <a:srgbClr val="00703C"/>
                </a:solidFill>
                <a:latin typeface="Arial" charset="0"/>
                <a:ea typeface="Arial" charset="0"/>
                <a:cs typeface="Arial" charset="0"/>
              </a:rPr>
              <a:t>PST (i.e., UNCC Candidate) Personalized - </a:t>
            </a:r>
            <a:r>
              <a:rPr lang="en-US" b="1" i="1" dirty="0">
                <a:solidFill>
                  <a:srgbClr val="00703C"/>
                </a:solidFill>
                <a:latin typeface="Arial" charset="0"/>
                <a:ea typeface="Arial" charset="0"/>
                <a:cs typeface="Arial" charset="0"/>
              </a:rPr>
              <a:t>Glickman’s </a:t>
            </a:r>
            <a:r>
              <a:rPr lang="en-US" b="1" i="1" dirty="0" smtClean="0">
                <a:solidFill>
                  <a:srgbClr val="00703C"/>
                </a:solidFill>
                <a:latin typeface="Arial" charset="0"/>
                <a:ea typeface="Arial" charset="0"/>
                <a:cs typeface="Arial" charset="0"/>
              </a:rPr>
              <a:t>Continuum (Glickman et al., 2014)</a:t>
            </a:r>
          </a:p>
          <a:p>
            <a:pPr lvl="1"/>
            <a:r>
              <a:rPr lang="en-US" sz="2800" dirty="0" smtClean="0">
                <a:solidFill>
                  <a:srgbClr val="00703C"/>
                </a:solidFill>
                <a:latin typeface="Arial" charset="0"/>
                <a:ea typeface="Arial" charset="0"/>
                <a:cs typeface="Arial" charset="0"/>
              </a:rPr>
              <a:t>Confidence</a:t>
            </a:r>
          </a:p>
          <a:p>
            <a:pPr lvl="1"/>
            <a:r>
              <a:rPr lang="en-US" sz="2800" dirty="0" smtClean="0">
                <a:solidFill>
                  <a:srgbClr val="00703C"/>
                </a:solidFill>
                <a:latin typeface="Arial" charset="0"/>
                <a:ea typeface="Arial" charset="0"/>
                <a:cs typeface="Arial" charset="0"/>
              </a:rPr>
              <a:t>Competence</a:t>
            </a:r>
          </a:p>
          <a:p>
            <a:pPr lvl="1"/>
            <a:r>
              <a:rPr lang="en-US" sz="2800" dirty="0" smtClean="0">
                <a:solidFill>
                  <a:srgbClr val="00703C"/>
                </a:solidFill>
                <a:latin typeface="Arial" charset="0"/>
                <a:ea typeface="Arial" charset="0"/>
                <a:cs typeface="Arial" charset="0"/>
              </a:rPr>
              <a:t>Receptiveness </a:t>
            </a:r>
          </a:p>
          <a:p>
            <a:pPr lvl="1"/>
            <a:r>
              <a:rPr lang="en-US" sz="2800" dirty="0" smtClean="0">
                <a:solidFill>
                  <a:srgbClr val="00703C"/>
                </a:solidFill>
                <a:latin typeface="Arial" charset="0"/>
                <a:ea typeface="Arial" charset="0"/>
                <a:cs typeface="Arial" charset="0"/>
              </a:rPr>
              <a:t>Personal responsibility level</a:t>
            </a:r>
            <a:endParaRPr lang="en-US" sz="2800" dirty="0">
              <a:solidFill>
                <a:srgbClr val="00703C"/>
              </a:solidFill>
              <a:latin typeface="Arial" charset="0"/>
              <a:ea typeface="Arial" charset="0"/>
              <a:cs typeface="Arial" charset="0"/>
            </a:endParaRPr>
          </a:p>
        </p:txBody>
      </p:sp>
      <p:cxnSp>
        <p:nvCxnSpPr>
          <p:cNvPr id="4" name="Straight Connector 3"/>
          <p:cNvCxnSpPr/>
          <p:nvPr/>
        </p:nvCxnSpPr>
        <p:spPr>
          <a:xfrm>
            <a:off x="177220" y="6554164"/>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6157" y="5426791"/>
            <a:ext cx="2766243" cy="1218339"/>
          </a:xfrm>
          <a:prstGeom prst="rect">
            <a:avLst/>
          </a:prstGeom>
          <a:noFill/>
          <a:ln>
            <a:noFill/>
          </a:ln>
        </p:spPr>
      </p:pic>
    </p:spTree>
    <p:extLst>
      <p:ext uri="{BB962C8B-B14F-4D97-AF65-F5344CB8AC3E}">
        <p14:creationId xmlns:p14="http://schemas.microsoft.com/office/powerpoint/2010/main" val="148905650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190953"/>
            <a:ext cx="10515600" cy="1325563"/>
          </a:xfrm>
        </p:spPr>
        <p:txBody>
          <a:bodyPr/>
          <a:lstStyle/>
          <a:p>
            <a:r>
              <a:rPr lang="en-US" b="1" dirty="0" smtClean="0">
                <a:solidFill>
                  <a:srgbClr val="00703C"/>
                </a:solidFill>
                <a:latin typeface="Arial" charset="0"/>
                <a:ea typeface="Arial" charset="0"/>
                <a:cs typeface="Arial" charset="0"/>
              </a:rPr>
              <a:t>Situational Feedback</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533400" y="1324882"/>
            <a:ext cx="11049000" cy="4351338"/>
          </a:xfrm>
        </p:spPr>
        <p:txBody>
          <a:bodyPr>
            <a:normAutofit/>
          </a:bodyPr>
          <a:lstStyle/>
          <a:p>
            <a:r>
              <a:rPr lang="en-US" b="1" i="1" dirty="0" smtClean="0">
                <a:solidFill>
                  <a:srgbClr val="00703C"/>
                </a:solidFill>
                <a:latin typeface="Arial" charset="0"/>
                <a:ea typeface="Arial" charset="0"/>
                <a:cs typeface="Arial" charset="0"/>
              </a:rPr>
              <a:t>Glickman’s Continuum </a:t>
            </a:r>
            <a:r>
              <a:rPr lang="en-US" b="1" i="1" smtClean="0">
                <a:solidFill>
                  <a:srgbClr val="00703C"/>
                </a:solidFill>
                <a:latin typeface="Arial" charset="0"/>
                <a:ea typeface="Arial" charset="0"/>
                <a:cs typeface="Arial" charset="0"/>
              </a:rPr>
              <a:t>(Glickman et al., 2014)</a:t>
            </a:r>
            <a:endParaRPr lang="en-US" dirty="0" smtClean="0">
              <a:solidFill>
                <a:srgbClr val="00703C"/>
              </a:solidFill>
              <a:latin typeface="Arial" charset="0"/>
              <a:ea typeface="Arial" charset="0"/>
              <a:cs typeface="Arial" charset="0"/>
            </a:endParaRPr>
          </a:p>
          <a:p>
            <a:pPr lvl="1"/>
            <a:r>
              <a:rPr lang="en-US" sz="2800" dirty="0" smtClean="0">
                <a:solidFill>
                  <a:srgbClr val="00703C"/>
                </a:solidFill>
                <a:latin typeface="Arial" charset="0"/>
                <a:ea typeface="Arial" charset="0"/>
                <a:cs typeface="Arial" charset="0"/>
              </a:rPr>
              <a:t>Directive control</a:t>
            </a:r>
          </a:p>
          <a:p>
            <a:pPr lvl="2"/>
            <a:r>
              <a:rPr lang="en-US" dirty="0" smtClean="0">
                <a:solidFill>
                  <a:srgbClr val="00703C"/>
                </a:solidFill>
                <a:latin typeface="Arial" charset="0"/>
                <a:ea typeface="Arial" charset="0"/>
                <a:cs typeface="Arial" charset="0"/>
              </a:rPr>
              <a:t>You need to</a:t>
            </a:r>
            <a:r>
              <a:rPr lang="mr-IN" dirty="0" smtClean="0">
                <a:solidFill>
                  <a:srgbClr val="00703C"/>
                </a:solidFill>
                <a:latin typeface="Arial" charset="0"/>
                <a:ea typeface="Arial" charset="0"/>
                <a:cs typeface="Arial" charset="0"/>
              </a:rPr>
              <a:t>…</a:t>
            </a:r>
            <a:endParaRPr lang="en-US" dirty="0" smtClean="0">
              <a:solidFill>
                <a:srgbClr val="00703C"/>
              </a:solidFill>
              <a:latin typeface="Arial" charset="0"/>
              <a:ea typeface="Arial" charset="0"/>
              <a:cs typeface="Arial" charset="0"/>
            </a:endParaRPr>
          </a:p>
          <a:p>
            <a:pPr lvl="1"/>
            <a:r>
              <a:rPr lang="en-US" sz="2800" dirty="0" smtClean="0">
                <a:solidFill>
                  <a:srgbClr val="00703C"/>
                </a:solidFill>
                <a:latin typeface="Arial" charset="0"/>
                <a:ea typeface="Arial" charset="0"/>
                <a:cs typeface="Arial" charset="0"/>
              </a:rPr>
              <a:t>Directive informational</a:t>
            </a:r>
          </a:p>
          <a:p>
            <a:pPr lvl="2"/>
            <a:r>
              <a:rPr lang="en-US" dirty="0" smtClean="0">
                <a:solidFill>
                  <a:srgbClr val="00703C"/>
                </a:solidFill>
                <a:latin typeface="Arial" charset="0"/>
                <a:ea typeface="Arial" charset="0"/>
                <a:cs typeface="Arial" charset="0"/>
              </a:rPr>
              <a:t>Let’s try</a:t>
            </a:r>
            <a:r>
              <a:rPr lang="mr-IN" dirty="0" smtClean="0">
                <a:solidFill>
                  <a:srgbClr val="00703C"/>
                </a:solidFill>
                <a:latin typeface="Arial" charset="0"/>
                <a:ea typeface="Arial" charset="0"/>
                <a:cs typeface="Arial" charset="0"/>
              </a:rPr>
              <a:t>…</a:t>
            </a:r>
            <a:endParaRPr lang="en-US" dirty="0" smtClean="0">
              <a:solidFill>
                <a:srgbClr val="00703C"/>
              </a:solidFill>
              <a:latin typeface="Arial" charset="0"/>
              <a:ea typeface="Arial" charset="0"/>
              <a:cs typeface="Arial" charset="0"/>
            </a:endParaRPr>
          </a:p>
          <a:p>
            <a:pPr lvl="1"/>
            <a:r>
              <a:rPr lang="en-US" sz="2800" dirty="0" smtClean="0">
                <a:solidFill>
                  <a:srgbClr val="00703C"/>
                </a:solidFill>
                <a:latin typeface="Arial" charset="0"/>
                <a:ea typeface="Arial" charset="0"/>
                <a:cs typeface="Arial" charset="0"/>
              </a:rPr>
              <a:t>Collaborative</a:t>
            </a:r>
          </a:p>
          <a:p>
            <a:pPr lvl="2"/>
            <a:r>
              <a:rPr lang="en-US" dirty="0" smtClean="0">
                <a:solidFill>
                  <a:srgbClr val="00703C"/>
                </a:solidFill>
                <a:latin typeface="Arial" charset="0"/>
                <a:ea typeface="Arial" charset="0"/>
                <a:cs typeface="Arial" charset="0"/>
              </a:rPr>
              <a:t>Let’s put our heads together</a:t>
            </a:r>
            <a:r>
              <a:rPr lang="mr-IN" dirty="0" smtClean="0">
                <a:solidFill>
                  <a:srgbClr val="00703C"/>
                </a:solidFill>
                <a:latin typeface="Arial" charset="0"/>
                <a:ea typeface="Arial" charset="0"/>
                <a:cs typeface="Arial" charset="0"/>
              </a:rPr>
              <a:t>…</a:t>
            </a:r>
            <a:endParaRPr lang="en-US" dirty="0" smtClean="0">
              <a:solidFill>
                <a:srgbClr val="00703C"/>
              </a:solidFill>
              <a:latin typeface="Arial" charset="0"/>
              <a:ea typeface="Arial" charset="0"/>
              <a:cs typeface="Arial" charset="0"/>
            </a:endParaRPr>
          </a:p>
          <a:p>
            <a:pPr lvl="1"/>
            <a:r>
              <a:rPr lang="en-US" sz="2800" dirty="0" smtClean="0">
                <a:solidFill>
                  <a:srgbClr val="00703C"/>
                </a:solidFill>
                <a:latin typeface="Arial" charset="0"/>
                <a:ea typeface="Arial" charset="0"/>
                <a:cs typeface="Arial" charset="0"/>
              </a:rPr>
              <a:t>Nondirective</a:t>
            </a:r>
          </a:p>
          <a:p>
            <a:pPr lvl="2"/>
            <a:r>
              <a:rPr lang="en-US" dirty="0" smtClean="0">
                <a:solidFill>
                  <a:srgbClr val="00703C"/>
                </a:solidFill>
                <a:latin typeface="Arial" charset="0"/>
                <a:ea typeface="Arial" charset="0"/>
                <a:cs typeface="Arial" charset="0"/>
              </a:rPr>
              <a:t>What do you think?</a:t>
            </a:r>
            <a:endParaRPr lang="en-US" dirty="0">
              <a:solidFill>
                <a:srgbClr val="00703C"/>
              </a:solidFill>
              <a:latin typeface="Arial" charset="0"/>
              <a:ea typeface="Arial" charset="0"/>
              <a:cs typeface="Arial" charset="0"/>
            </a:endParaRPr>
          </a:p>
        </p:txBody>
      </p:sp>
      <p:cxnSp>
        <p:nvCxnSpPr>
          <p:cNvPr id="4" name="Straight Connector 3"/>
          <p:cNvCxnSpPr/>
          <p:nvPr/>
        </p:nvCxnSpPr>
        <p:spPr>
          <a:xfrm>
            <a:off x="177220" y="6554164"/>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6157" y="5426791"/>
            <a:ext cx="2766243" cy="1218339"/>
          </a:xfrm>
          <a:prstGeom prst="rect">
            <a:avLst/>
          </a:prstGeom>
          <a:noFill/>
          <a:ln>
            <a:noFill/>
          </a:ln>
        </p:spPr>
      </p:pic>
    </p:spTree>
    <p:extLst>
      <p:ext uri="{BB962C8B-B14F-4D97-AF65-F5344CB8AC3E}">
        <p14:creationId xmlns:p14="http://schemas.microsoft.com/office/powerpoint/2010/main" val="75377712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196" y="1918771"/>
            <a:ext cx="10515600" cy="1325563"/>
          </a:xfrm>
        </p:spPr>
        <p:txBody>
          <a:bodyPr>
            <a:normAutofit fontScale="90000"/>
          </a:bodyPr>
          <a:lstStyle/>
          <a:p>
            <a:r>
              <a:rPr lang="en-US" b="1" dirty="0" smtClean="0">
                <a:solidFill>
                  <a:srgbClr val="00703C"/>
                </a:solidFill>
                <a:latin typeface="Arial" charset="0"/>
                <a:ea typeface="Arial" charset="0"/>
                <a:cs typeface="Arial" charset="0"/>
              </a:rPr>
              <a:t/>
            </a:r>
            <a:br>
              <a:rPr lang="en-US" b="1" dirty="0" smtClean="0">
                <a:solidFill>
                  <a:srgbClr val="00703C"/>
                </a:solidFill>
                <a:latin typeface="Arial" charset="0"/>
                <a:ea typeface="Arial" charset="0"/>
                <a:cs typeface="Arial" charset="0"/>
              </a:rPr>
            </a:br>
            <a:r>
              <a:rPr lang="en-US" b="1" dirty="0" smtClean="0">
                <a:solidFill>
                  <a:srgbClr val="00703C"/>
                </a:solidFill>
                <a:latin typeface="Arial" charset="0"/>
                <a:ea typeface="Arial" charset="0"/>
                <a:cs typeface="Arial" charset="0"/>
              </a:rPr>
              <a:t>ANALYZING FILM- FEEDBACK DURING COACHING </a:t>
            </a:r>
            <a:r>
              <a:rPr lang="mr-IN" b="1" dirty="0" smtClean="0">
                <a:solidFill>
                  <a:srgbClr val="00703C"/>
                </a:solidFill>
                <a:latin typeface="Arial" charset="0"/>
                <a:ea typeface="Arial" charset="0"/>
                <a:cs typeface="Arial" charset="0"/>
              </a:rPr>
              <a:t>–</a:t>
            </a:r>
            <a:r>
              <a:rPr lang="en-US" b="1" dirty="0" smtClean="0">
                <a:solidFill>
                  <a:srgbClr val="00703C"/>
                </a:solidFill>
                <a:latin typeface="Arial" charset="0"/>
                <a:ea typeface="Arial" charset="0"/>
                <a:cs typeface="Arial" charset="0"/>
              </a:rPr>
              <a:t> GUIDED PRACTICE</a:t>
            </a:r>
            <a:br>
              <a:rPr lang="en-US" b="1" dirty="0" smtClean="0">
                <a:solidFill>
                  <a:srgbClr val="00703C"/>
                </a:solidFill>
                <a:latin typeface="Arial" charset="0"/>
                <a:ea typeface="Arial" charset="0"/>
                <a:cs typeface="Arial" charset="0"/>
              </a:rPr>
            </a:br>
            <a:r>
              <a:rPr lang="en-US" b="1" dirty="0" smtClean="0">
                <a:solidFill>
                  <a:srgbClr val="00703C"/>
                </a:solidFill>
                <a:latin typeface="Arial" charset="0"/>
                <a:ea typeface="Arial" charset="0"/>
                <a:cs typeface="Arial" charset="0"/>
              </a:rPr>
              <a:t/>
            </a:r>
            <a:br>
              <a:rPr lang="en-US" b="1" dirty="0" smtClean="0">
                <a:solidFill>
                  <a:srgbClr val="00703C"/>
                </a:solidFill>
                <a:latin typeface="Arial" charset="0"/>
                <a:ea typeface="Arial" charset="0"/>
                <a:cs typeface="Arial" charset="0"/>
              </a:rPr>
            </a:br>
            <a:r>
              <a:rPr lang="en-US" dirty="0" smtClean="0">
                <a:solidFill>
                  <a:srgbClr val="00703C"/>
                </a:solidFill>
              </a:rPr>
              <a:t>TIME FOR MORE PRACTICE: Record </a:t>
            </a:r>
            <a:r>
              <a:rPr lang="en-US" dirty="0">
                <a:solidFill>
                  <a:srgbClr val="00703C"/>
                </a:solidFill>
              </a:rPr>
              <a:t>what you see and what you hear when coaching feedback is provided in </a:t>
            </a:r>
            <a:r>
              <a:rPr lang="en-US" b="1" dirty="0">
                <a:solidFill>
                  <a:srgbClr val="00703C"/>
                </a:solidFill>
                <a:latin typeface="Arial" charset="0"/>
                <a:ea typeface="Arial" charset="0"/>
                <a:cs typeface="Arial" charset="0"/>
              </a:rPr>
              <a:t>S</a:t>
            </a:r>
            <a:r>
              <a:rPr lang="en-US" dirty="0">
                <a:solidFill>
                  <a:srgbClr val="00703C"/>
                </a:solidFill>
                <a:latin typeface="Arial" charset="0"/>
                <a:ea typeface="Arial" charset="0"/>
                <a:cs typeface="Arial" charset="0"/>
              </a:rPr>
              <a:t>pecific </a:t>
            </a:r>
            <a:r>
              <a:rPr lang="mr-IN" dirty="0">
                <a:solidFill>
                  <a:srgbClr val="00703C"/>
                </a:solidFill>
                <a:latin typeface="Arial" charset="0"/>
                <a:ea typeface="Arial" charset="0"/>
                <a:cs typeface="Arial" charset="0"/>
              </a:rPr>
              <a:t>–</a:t>
            </a:r>
            <a:r>
              <a:rPr lang="en-US" dirty="0">
                <a:solidFill>
                  <a:srgbClr val="00703C"/>
                </a:solidFill>
                <a:latin typeface="Arial" charset="0"/>
                <a:ea typeface="Arial" charset="0"/>
                <a:cs typeface="Arial" charset="0"/>
              </a:rPr>
              <a:t> </a:t>
            </a:r>
            <a:r>
              <a:rPr lang="en-US" b="1" dirty="0">
                <a:solidFill>
                  <a:srgbClr val="00703C"/>
                </a:solidFill>
                <a:latin typeface="Arial" charset="0"/>
                <a:ea typeface="Arial" charset="0"/>
                <a:cs typeface="Arial" charset="0"/>
              </a:rPr>
              <a:t>S, M</a:t>
            </a:r>
            <a:r>
              <a:rPr lang="en-US" dirty="0">
                <a:solidFill>
                  <a:srgbClr val="00703C"/>
                </a:solidFill>
                <a:latin typeface="Arial" charset="0"/>
                <a:ea typeface="Arial" charset="0"/>
                <a:cs typeface="Arial" charset="0"/>
              </a:rPr>
              <a:t>anageable </a:t>
            </a:r>
            <a:r>
              <a:rPr lang="mr-IN" dirty="0">
                <a:solidFill>
                  <a:srgbClr val="00703C"/>
                </a:solidFill>
                <a:latin typeface="Arial" charset="0"/>
                <a:ea typeface="Arial" charset="0"/>
                <a:cs typeface="Arial" charset="0"/>
              </a:rPr>
              <a:t>–</a:t>
            </a:r>
            <a:r>
              <a:rPr lang="en-US" dirty="0">
                <a:solidFill>
                  <a:srgbClr val="00703C"/>
                </a:solidFill>
                <a:latin typeface="Arial" charset="0"/>
                <a:ea typeface="Arial" charset="0"/>
                <a:cs typeface="Arial" charset="0"/>
              </a:rPr>
              <a:t> </a:t>
            </a:r>
            <a:r>
              <a:rPr lang="en-US" b="1" dirty="0">
                <a:solidFill>
                  <a:srgbClr val="00703C"/>
                </a:solidFill>
                <a:latin typeface="Arial" charset="0"/>
                <a:ea typeface="Arial" charset="0"/>
                <a:cs typeface="Arial" charset="0"/>
              </a:rPr>
              <a:t>M, M</a:t>
            </a:r>
            <a:r>
              <a:rPr lang="en-US" dirty="0">
                <a:solidFill>
                  <a:srgbClr val="00703C"/>
                </a:solidFill>
                <a:latin typeface="Arial" charset="0"/>
                <a:ea typeface="Arial" charset="0"/>
                <a:cs typeface="Arial" charset="0"/>
              </a:rPr>
              <a:t>eaningful </a:t>
            </a:r>
            <a:r>
              <a:rPr lang="mr-IN" dirty="0">
                <a:solidFill>
                  <a:srgbClr val="00703C"/>
                </a:solidFill>
                <a:latin typeface="Arial" charset="0"/>
                <a:ea typeface="Arial" charset="0"/>
                <a:cs typeface="Arial" charset="0"/>
              </a:rPr>
              <a:t>–</a:t>
            </a:r>
            <a:r>
              <a:rPr lang="en-US" dirty="0">
                <a:solidFill>
                  <a:srgbClr val="00703C"/>
                </a:solidFill>
                <a:latin typeface="Arial" charset="0"/>
                <a:ea typeface="Arial" charset="0"/>
                <a:cs typeface="Arial" charset="0"/>
              </a:rPr>
              <a:t> </a:t>
            </a:r>
            <a:r>
              <a:rPr lang="en-US" b="1" dirty="0">
                <a:solidFill>
                  <a:srgbClr val="00703C"/>
                </a:solidFill>
                <a:latin typeface="Arial" charset="0"/>
                <a:ea typeface="Arial" charset="0"/>
                <a:cs typeface="Arial" charset="0"/>
              </a:rPr>
              <a:t>M, R</a:t>
            </a:r>
            <a:r>
              <a:rPr lang="en-US" dirty="0">
                <a:solidFill>
                  <a:srgbClr val="00703C"/>
                </a:solidFill>
                <a:latin typeface="Arial" charset="0"/>
                <a:ea typeface="Arial" charset="0"/>
                <a:cs typeface="Arial" charset="0"/>
              </a:rPr>
              <a:t>elevant – </a:t>
            </a:r>
            <a:r>
              <a:rPr lang="en-US" b="1" dirty="0">
                <a:solidFill>
                  <a:srgbClr val="00703C"/>
                </a:solidFill>
                <a:latin typeface="Arial" charset="0"/>
                <a:ea typeface="Arial" charset="0"/>
                <a:cs typeface="Arial" charset="0"/>
              </a:rPr>
              <a:t>R and  S</a:t>
            </a:r>
            <a:r>
              <a:rPr lang="en-US" dirty="0">
                <a:solidFill>
                  <a:srgbClr val="00703C"/>
                </a:solidFill>
                <a:latin typeface="Arial" charset="0"/>
                <a:ea typeface="Arial" charset="0"/>
                <a:cs typeface="Arial" charset="0"/>
              </a:rPr>
              <a:t>ituational </a:t>
            </a:r>
            <a:r>
              <a:rPr lang="mr-IN" dirty="0">
                <a:solidFill>
                  <a:srgbClr val="00703C"/>
                </a:solidFill>
                <a:latin typeface="Arial" charset="0"/>
                <a:ea typeface="Arial" charset="0"/>
                <a:cs typeface="Arial" charset="0"/>
              </a:rPr>
              <a:t>–</a:t>
            </a:r>
            <a:r>
              <a:rPr lang="en-US" dirty="0">
                <a:solidFill>
                  <a:srgbClr val="00703C"/>
                </a:solidFill>
                <a:latin typeface="Arial" charset="0"/>
                <a:ea typeface="Arial" charset="0"/>
                <a:cs typeface="Arial" charset="0"/>
              </a:rPr>
              <a:t> </a:t>
            </a:r>
            <a:r>
              <a:rPr lang="en-US" b="1" dirty="0">
                <a:solidFill>
                  <a:srgbClr val="00703C"/>
                </a:solidFill>
                <a:latin typeface="Arial" charset="0"/>
                <a:ea typeface="Arial" charset="0"/>
                <a:cs typeface="Arial" charset="0"/>
              </a:rPr>
              <a:t>S </a:t>
            </a:r>
            <a:r>
              <a:rPr lang="en-US" dirty="0">
                <a:solidFill>
                  <a:srgbClr val="00703C"/>
                </a:solidFill>
                <a:latin typeface="Arial" charset="0"/>
                <a:ea typeface="Arial" charset="0"/>
                <a:cs typeface="Arial" charset="0"/>
              </a:rPr>
              <a:t>ways. </a:t>
            </a:r>
            <a:r>
              <a:rPr lang="en-US" b="1" dirty="0" smtClean="0">
                <a:solidFill>
                  <a:srgbClr val="00703C"/>
                </a:solidFill>
                <a:latin typeface="Arial" charset="0"/>
                <a:ea typeface="Arial" charset="0"/>
                <a:cs typeface="Arial" charset="0"/>
              </a:rPr>
              <a:t/>
            </a:r>
            <a:br>
              <a:rPr lang="en-US" b="1" dirty="0" smtClean="0">
                <a:solidFill>
                  <a:srgbClr val="00703C"/>
                </a:solidFill>
                <a:latin typeface="Arial" charset="0"/>
                <a:ea typeface="Arial" charset="0"/>
                <a:cs typeface="Arial" charset="0"/>
              </a:rPr>
            </a:br>
            <a:r>
              <a:rPr lang="en-US" dirty="0">
                <a:solidFill>
                  <a:srgbClr val="00703C"/>
                </a:solidFill>
              </a:rPr>
              <a:t/>
            </a:r>
            <a:br>
              <a:rPr lang="en-US" dirty="0">
                <a:solidFill>
                  <a:srgbClr val="00703C"/>
                </a:solidFill>
              </a:rPr>
            </a:b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83792" y="5826465"/>
            <a:ext cx="2032008" cy="894959"/>
          </a:xfrm>
          <a:prstGeom prst="rect">
            <a:avLst/>
          </a:prstGeom>
          <a:noFill/>
          <a:ln>
            <a:noFill/>
          </a:ln>
        </p:spPr>
      </p:pic>
      <p:cxnSp>
        <p:nvCxnSpPr>
          <p:cNvPr id="6" name="Straight Connector 5"/>
          <p:cNvCxnSpPr/>
          <p:nvPr/>
        </p:nvCxnSpPr>
        <p:spPr>
          <a:xfrm>
            <a:off x="306641" y="6719836"/>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452306" y="4349137"/>
            <a:ext cx="1479892" cy="1477328"/>
          </a:xfrm>
          <a:prstGeom prst="rect">
            <a:avLst/>
          </a:prstGeom>
        </p:spPr>
        <p:txBody>
          <a:bodyPr wrap="none">
            <a:spAutoFit/>
          </a:bodyPr>
          <a:lstStyle/>
          <a:p>
            <a:endParaRPr lang="en-US" dirty="0" smtClean="0">
              <a:solidFill>
                <a:srgbClr val="00703C"/>
              </a:solidFill>
              <a:latin typeface="Arial" charset="0"/>
              <a:ea typeface="Arial" charset="0"/>
              <a:cs typeface="Arial" charset="0"/>
            </a:endParaRPr>
          </a:p>
          <a:p>
            <a:endParaRPr lang="en-US" dirty="0">
              <a:solidFill>
                <a:srgbClr val="00703C"/>
              </a:solidFill>
              <a:latin typeface="Arial" charset="0"/>
              <a:ea typeface="Arial" charset="0"/>
              <a:cs typeface="Arial" charset="0"/>
            </a:endParaRPr>
          </a:p>
          <a:p>
            <a:endParaRPr lang="en-US" dirty="0" smtClean="0">
              <a:solidFill>
                <a:srgbClr val="00703C"/>
              </a:solidFill>
              <a:latin typeface="Arial" charset="0"/>
              <a:ea typeface="Arial" charset="0"/>
              <a:cs typeface="Arial" charset="0"/>
            </a:endParaRPr>
          </a:p>
          <a:p>
            <a:endParaRPr lang="en-US" dirty="0">
              <a:solidFill>
                <a:srgbClr val="00703C"/>
              </a:solidFill>
              <a:latin typeface="Arial" charset="0"/>
              <a:ea typeface="Arial" charset="0"/>
              <a:cs typeface="Arial" charset="0"/>
            </a:endParaRPr>
          </a:p>
          <a:p>
            <a:r>
              <a:rPr lang="en-US" dirty="0" smtClean="0">
                <a:solidFill>
                  <a:srgbClr val="00703C"/>
                </a:solidFill>
                <a:latin typeface="Arial" charset="0"/>
                <a:ea typeface="Arial" charset="0"/>
                <a:cs typeface="Arial" charset="0"/>
              </a:rPr>
              <a:t>VIDEO </a:t>
            </a:r>
            <a:r>
              <a:rPr lang="en-US" dirty="0">
                <a:solidFill>
                  <a:srgbClr val="00703C"/>
                </a:solidFill>
                <a:latin typeface="Arial" charset="0"/>
                <a:ea typeface="Arial" charset="0"/>
                <a:cs typeface="Arial" charset="0"/>
              </a:rPr>
              <a:t>CLIP</a:t>
            </a:r>
          </a:p>
        </p:txBody>
      </p:sp>
    </p:spTree>
    <p:extLst>
      <p:ext uri="{BB962C8B-B14F-4D97-AF65-F5344CB8AC3E}">
        <p14:creationId xmlns:p14="http://schemas.microsoft.com/office/powerpoint/2010/main" val="21012759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207287"/>
            <a:ext cx="10515600" cy="1325563"/>
          </a:xfrm>
        </p:spPr>
        <p:txBody>
          <a:bodyPr>
            <a:normAutofit fontScale="90000"/>
          </a:bodyPr>
          <a:lstStyle/>
          <a:p>
            <a:r>
              <a:rPr lang="en-US" b="1" dirty="0" smtClean="0">
                <a:solidFill>
                  <a:srgbClr val="00703C"/>
                </a:solidFill>
                <a:latin typeface="Arial" charset="0"/>
                <a:ea typeface="Arial" charset="0"/>
                <a:cs typeface="Arial" charset="0"/>
              </a:rPr>
              <a:t>Analyzing Film </a:t>
            </a:r>
            <a:r>
              <a:rPr lang="mr-IN" b="1" dirty="0" smtClean="0">
                <a:solidFill>
                  <a:srgbClr val="00703C"/>
                </a:solidFill>
                <a:latin typeface="Arial" charset="0"/>
                <a:ea typeface="Arial" charset="0"/>
                <a:cs typeface="Arial" charset="0"/>
              </a:rPr>
              <a:t>–</a:t>
            </a:r>
            <a:r>
              <a:rPr lang="en-US" b="1" dirty="0" smtClean="0">
                <a:solidFill>
                  <a:srgbClr val="00703C"/>
                </a:solidFill>
                <a:latin typeface="Arial" charset="0"/>
                <a:ea typeface="Arial" charset="0"/>
                <a:cs typeface="Arial" charset="0"/>
              </a:rPr>
              <a:t> One More Time Practice</a:t>
            </a:r>
            <a:br>
              <a:rPr lang="en-US" b="1" dirty="0" smtClean="0">
                <a:solidFill>
                  <a:srgbClr val="00703C"/>
                </a:solidFill>
                <a:latin typeface="Arial" charset="0"/>
                <a:ea typeface="Arial" charset="0"/>
                <a:cs typeface="Arial" charset="0"/>
              </a:rPr>
            </a:br>
            <a:r>
              <a:rPr lang="en-US" b="1" dirty="0" smtClean="0">
                <a:solidFill>
                  <a:srgbClr val="00703C"/>
                </a:solidFill>
                <a:latin typeface="Arial" charset="0"/>
                <a:ea typeface="Arial" charset="0"/>
                <a:cs typeface="Arial" charset="0"/>
              </a:rPr>
              <a:t>Feedback During Coaching </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598077" y="2310063"/>
            <a:ext cx="11075091" cy="3591732"/>
          </a:xfrm>
        </p:spPr>
        <p:txBody>
          <a:bodyPr>
            <a:normAutofit fontScale="92500" lnSpcReduction="10000"/>
          </a:bodyPr>
          <a:lstStyle/>
          <a:p>
            <a:r>
              <a:rPr lang="en-US" sz="3600" dirty="0">
                <a:solidFill>
                  <a:srgbClr val="00703C"/>
                </a:solidFill>
                <a:latin typeface="Arial" charset="0"/>
                <a:ea typeface="Arial" charset="0"/>
                <a:cs typeface="Arial" charset="0"/>
              </a:rPr>
              <a:t>Onsite coaching with 2-way </a:t>
            </a:r>
            <a:r>
              <a:rPr lang="en-US" sz="3600" dirty="0" smtClean="0">
                <a:solidFill>
                  <a:srgbClr val="00703C"/>
                </a:solidFill>
                <a:latin typeface="Arial" charset="0"/>
                <a:ea typeface="Arial" charset="0"/>
                <a:cs typeface="Arial" charset="0"/>
              </a:rPr>
              <a:t>radios - </a:t>
            </a:r>
            <a:r>
              <a:rPr lang="en-US" sz="3600" dirty="0">
                <a:solidFill>
                  <a:srgbClr val="00703C"/>
                </a:solidFill>
                <a:latin typeface="Arial" charset="0"/>
                <a:ea typeface="Arial" charset="0"/>
                <a:cs typeface="Arial" charset="0"/>
              </a:rPr>
              <a:t>Record what you see and what you hear when coaching feedback is provided in </a:t>
            </a:r>
            <a:r>
              <a:rPr lang="en-US" sz="3600" b="1" dirty="0">
                <a:solidFill>
                  <a:srgbClr val="00703C"/>
                </a:solidFill>
                <a:latin typeface="Arial" charset="0"/>
                <a:ea typeface="Arial" charset="0"/>
                <a:cs typeface="Arial" charset="0"/>
              </a:rPr>
              <a:t>S</a:t>
            </a:r>
            <a:r>
              <a:rPr lang="en-US" sz="3600" dirty="0">
                <a:solidFill>
                  <a:srgbClr val="00703C"/>
                </a:solidFill>
                <a:latin typeface="Arial" charset="0"/>
                <a:ea typeface="Arial" charset="0"/>
                <a:cs typeface="Arial" charset="0"/>
              </a:rPr>
              <a:t>pecific </a:t>
            </a:r>
            <a:r>
              <a:rPr lang="mr-IN" sz="3600" dirty="0">
                <a:solidFill>
                  <a:srgbClr val="00703C"/>
                </a:solidFill>
                <a:latin typeface="Arial" charset="0"/>
                <a:ea typeface="Arial" charset="0"/>
                <a:cs typeface="Arial" charset="0"/>
              </a:rPr>
              <a:t>–</a:t>
            </a:r>
            <a:r>
              <a:rPr lang="en-US" sz="3600" dirty="0">
                <a:solidFill>
                  <a:srgbClr val="00703C"/>
                </a:solidFill>
                <a:latin typeface="Arial" charset="0"/>
                <a:ea typeface="Arial" charset="0"/>
                <a:cs typeface="Arial" charset="0"/>
              </a:rPr>
              <a:t> </a:t>
            </a:r>
            <a:r>
              <a:rPr lang="en-US" sz="3600" b="1" dirty="0">
                <a:solidFill>
                  <a:srgbClr val="00703C"/>
                </a:solidFill>
                <a:latin typeface="Arial" charset="0"/>
                <a:ea typeface="Arial" charset="0"/>
                <a:cs typeface="Arial" charset="0"/>
              </a:rPr>
              <a:t>S, M</a:t>
            </a:r>
            <a:r>
              <a:rPr lang="en-US" sz="3600" dirty="0">
                <a:solidFill>
                  <a:srgbClr val="00703C"/>
                </a:solidFill>
                <a:latin typeface="Arial" charset="0"/>
                <a:ea typeface="Arial" charset="0"/>
                <a:cs typeface="Arial" charset="0"/>
              </a:rPr>
              <a:t>anageable </a:t>
            </a:r>
            <a:r>
              <a:rPr lang="mr-IN" sz="3600" dirty="0">
                <a:solidFill>
                  <a:srgbClr val="00703C"/>
                </a:solidFill>
                <a:latin typeface="Arial" charset="0"/>
                <a:ea typeface="Arial" charset="0"/>
                <a:cs typeface="Arial" charset="0"/>
              </a:rPr>
              <a:t>–</a:t>
            </a:r>
            <a:r>
              <a:rPr lang="en-US" sz="3600" dirty="0">
                <a:solidFill>
                  <a:srgbClr val="00703C"/>
                </a:solidFill>
                <a:latin typeface="Arial" charset="0"/>
                <a:ea typeface="Arial" charset="0"/>
                <a:cs typeface="Arial" charset="0"/>
              </a:rPr>
              <a:t> </a:t>
            </a:r>
            <a:r>
              <a:rPr lang="en-US" sz="3600" b="1" dirty="0">
                <a:solidFill>
                  <a:srgbClr val="00703C"/>
                </a:solidFill>
                <a:latin typeface="Arial" charset="0"/>
                <a:ea typeface="Arial" charset="0"/>
                <a:cs typeface="Arial" charset="0"/>
              </a:rPr>
              <a:t>M, M</a:t>
            </a:r>
            <a:r>
              <a:rPr lang="en-US" sz="3600" dirty="0">
                <a:solidFill>
                  <a:srgbClr val="00703C"/>
                </a:solidFill>
                <a:latin typeface="Arial" charset="0"/>
                <a:ea typeface="Arial" charset="0"/>
                <a:cs typeface="Arial" charset="0"/>
              </a:rPr>
              <a:t>eaningful </a:t>
            </a:r>
            <a:r>
              <a:rPr lang="mr-IN" sz="3600" dirty="0">
                <a:solidFill>
                  <a:srgbClr val="00703C"/>
                </a:solidFill>
                <a:latin typeface="Arial" charset="0"/>
                <a:ea typeface="Arial" charset="0"/>
                <a:cs typeface="Arial" charset="0"/>
              </a:rPr>
              <a:t>–</a:t>
            </a:r>
            <a:r>
              <a:rPr lang="en-US" sz="3600" dirty="0">
                <a:solidFill>
                  <a:srgbClr val="00703C"/>
                </a:solidFill>
                <a:latin typeface="Arial" charset="0"/>
                <a:ea typeface="Arial" charset="0"/>
                <a:cs typeface="Arial" charset="0"/>
              </a:rPr>
              <a:t> </a:t>
            </a:r>
            <a:r>
              <a:rPr lang="en-US" sz="3600" b="1" dirty="0">
                <a:solidFill>
                  <a:srgbClr val="00703C"/>
                </a:solidFill>
                <a:latin typeface="Arial" charset="0"/>
                <a:ea typeface="Arial" charset="0"/>
                <a:cs typeface="Arial" charset="0"/>
              </a:rPr>
              <a:t>M, R</a:t>
            </a:r>
            <a:r>
              <a:rPr lang="en-US" sz="3600" dirty="0">
                <a:solidFill>
                  <a:srgbClr val="00703C"/>
                </a:solidFill>
                <a:latin typeface="Arial" charset="0"/>
                <a:ea typeface="Arial" charset="0"/>
                <a:cs typeface="Arial" charset="0"/>
              </a:rPr>
              <a:t>elevant – </a:t>
            </a:r>
            <a:r>
              <a:rPr lang="en-US" sz="3600" b="1" dirty="0">
                <a:solidFill>
                  <a:srgbClr val="00703C"/>
                </a:solidFill>
                <a:latin typeface="Arial" charset="0"/>
                <a:ea typeface="Arial" charset="0"/>
                <a:cs typeface="Arial" charset="0"/>
              </a:rPr>
              <a:t>R and  S</a:t>
            </a:r>
            <a:r>
              <a:rPr lang="en-US" sz="3600" dirty="0">
                <a:solidFill>
                  <a:srgbClr val="00703C"/>
                </a:solidFill>
                <a:latin typeface="Arial" charset="0"/>
                <a:ea typeface="Arial" charset="0"/>
                <a:cs typeface="Arial" charset="0"/>
              </a:rPr>
              <a:t>ituational </a:t>
            </a:r>
            <a:r>
              <a:rPr lang="mr-IN" sz="3600" dirty="0">
                <a:solidFill>
                  <a:srgbClr val="00703C"/>
                </a:solidFill>
                <a:latin typeface="Arial" charset="0"/>
                <a:ea typeface="Arial" charset="0"/>
                <a:cs typeface="Arial" charset="0"/>
              </a:rPr>
              <a:t>–</a:t>
            </a:r>
            <a:r>
              <a:rPr lang="en-US" sz="3600" dirty="0">
                <a:solidFill>
                  <a:srgbClr val="00703C"/>
                </a:solidFill>
                <a:latin typeface="Arial" charset="0"/>
                <a:ea typeface="Arial" charset="0"/>
                <a:cs typeface="Arial" charset="0"/>
              </a:rPr>
              <a:t> </a:t>
            </a:r>
            <a:r>
              <a:rPr lang="en-US" sz="3600" b="1" dirty="0">
                <a:solidFill>
                  <a:srgbClr val="00703C"/>
                </a:solidFill>
                <a:latin typeface="Arial" charset="0"/>
                <a:ea typeface="Arial" charset="0"/>
                <a:cs typeface="Arial" charset="0"/>
              </a:rPr>
              <a:t>S </a:t>
            </a:r>
            <a:r>
              <a:rPr lang="en-US" sz="3600" dirty="0">
                <a:solidFill>
                  <a:srgbClr val="00703C"/>
                </a:solidFill>
                <a:latin typeface="Arial" charset="0"/>
                <a:ea typeface="Arial" charset="0"/>
                <a:cs typeface="Arial" charset="0"/>
              </a:rPr>
              <a:t>ways.   </a:t>
            </a:r>
          </a:p>
          <a:p>
            <a:pPr>
              <a:buNone/>
            </a:pPr>
            <a:endParaRPr lang="en-US" sz="3600" dirty="0">
              <a:latin typeface="Times New Roman"/>
              <a:cs typeface="Times New Roman"/>
              <a:hlinkClick r:id="rId2"/>
            </a:endParaRPr>
          </a:p>
          <a:p>
            <a:pPr>
              <a:buNone/>
            </a:pPr>
            <a:endParaRPr lang="en-US" sz="3600" dirty="0">
              <a:latin typeface="Times New Roman"/>
              <a:cs typeface="Times New Roman"/>
              <a:hlinkClick r:id="rId2"/>
            </a:endParaRPr>
          </a:p>
          <a:p>
            <a:pPr>
              <a:buNone/>
            </a:pPr>
            <a:r>
              <a:rPr lang="en-US" sz="3600" dirty="0">
                <a:solidFill>
                  <a:srgbClr val="00703C"/>
                </a:solidFill>
                <a:latin typeface="Arial" charset="0"/>
                <a:ea typeface="Arial" charset="0"/>
                <a:cs typeface="Arial" charset="0"/>
              </a:rPr>
              <a:t>VIDEO CLIP</a:t>
            </a:r>
          </a:p>
          <a:p>
            <a:pPr>
              <a:buNone/>
            </a:pPr>
            <a:endParaRPr lang="en-US" sz="3600" dirty="0" smtClean="0">
              <a:latin typeface="Times New Roman"/>
              <a:cs typeface="Times New Roman"/>
            </a:endParaRPr>
          </a:p>
          <a:p>
            <a:pPr>
              <a:buNone/>
            </a:pPr>
            <a:endParaRPr lang="en-US" sz="3600" dirty="0">
              <a:latin typeface="Times New Roman"/>
              <a:cs typeface="Times New Roman"/>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926" y="5292626"/>
            <a:ext cx="2766243" cy="1218339"/>
          </a:xfrm>
          <a:prstGeom prst="rect">
            <a:avLst/>
          </a:prstGeom>
          <a:noFill/>
          <a:ln>
            <a:noFill/>
          </a:ln>
        </p:spPr>
      </p:pic>
      <p:cxnSp>
        <p:nvCxnSpPr>
          <p:cNvPr id="7" name="Straight Connector 6"/>
          <p:cNvCxnSpPr/>
          <p:nvPr/>
        </p:nvCxnSpPr>
        <p:spPr>
          <a:xfrm>
            <a:off x="273995"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01244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1780674"/>
            <a:ext cx="11722196" cy="409075"/>
          </a:xfrm>
        </p:spPr>
        <p:txBody>
          <a:bodyPr>
            <a:normAutofit fontScale="90000"/>
          </a:bodyPr>
          <a:lstStyle/>
          <a:p>
            <a:r>
              <a:rPr lang="en-US" b="1" dirty="0" smtClean="0">
                <a:solidFill>
                  <a:srgbClr val="00703C"/>
                </a:solidFill>
                <a:latin typeface="Arial" charset="0"/>
                <a:ea typeface="Arial" charset="0"/>
                <a:cs typeface="Arial" charset="0"/>
              </a:rPr>
              <a:t>Let’s Practice w/ Peers - Special Team Scrimmage (w/ Table/Team Mates) </a:t>
            </a:r>
            <a:br>
              <a:rPr lang="en-US" b="1" dirty="0" smtClean="0">
                <a:solidFill>
                  <a:srgbClr val="00703C"/>
                </a:solidFill>
                <a:latin typeface="Arial" charset="0"/>
                <a:ea typeface="Arial" charset="0"/>
                <a:cs typeface="Arial" charset="0"/>
              </a:rPr>
            </a:br>
            <a:r>
              <a:rPr lang="en-US" sz="3100" i="1" dirty="0" smtClean="0">
                <a:solidFill>
                  <a:srgbClr val="00703C"/>
                </a:solidFill>
                <a:latin typeface="Arial" charset="0"/>
                <a:ea typeface="Arial" charset="0"/>
                <a:cs typeface="Arial" charset="0"/>
              </a:rPr>
              <a:t>What Immediate Feedback Would You Provide In </a:t>
            </a:r>
            <a:r>
              <a:rPr lang="en-US" sz="3100" b="1" i="1" dirty="0" smtClean="0">
                <a:solidFill>
                  <a:srgbClr val="00703C"/>
                </a:solidFill>
                <a:latin typeface="Arial" charset="0"/>
                <a:ea typeface="Arial" charset="0"/>
                <a:cs typeface="Arial" charset="0"/>
              </a:rPr>
              <a:t>S</a:t>
            </a:r>
            <a:r>
              <a:rPr lang="en-US" sz="3100" i="1" dirty="0" smtClean="0">
                <a:solidFill>
                  <a:srgbClr val="00703C"/>
                </a:solidFill>
                <a:latin typeface="Arial" charset="0"/>
                <a:ea typeface="Arial" charset="0"/>
                <a:cs typeface="Arial" charset="0"/>
              </a:rPr>
              <a:t>pecific </a:t>
            </a:r>
            <a:r>
              <a:rPr lang="mr-IN" sz="3100" i="1" dirty="0">
                <a:solidFill>
                  <a:srgbClr val="00703C"/>
                </a:solidFill>
                <a:latin typeface="Arial" charset="0"/>
                <a:ea typeface="Arial" charset="0"/>
                <a:cs typeface="Arial" charset="0"/>
              </a:rPr>
              <a:t>–</a:t>
            </a:r>
            <a:r>
              <a:rPr lang="en-US" sz="3100" i="1" dirty="0">
                <a:solidFill>
                  <a:srgbClr val="00703C"/>
                </a:solidFill>
                <a:latin typeface="Arial" charset="0"/>
                <a:ea typeface="Arial" charset="0"/>
                <a:cs typeface="Arial" charset="0"/>
              </a:rPr>
              <a:t> </a:t>
            </a:r>
            <a:r>
              <a:rPr lang="en-US" sz="3100" b="1" i="1" dirty="0">
                <a:solidFill>
                  <a:srgbClr val="00703C"/>
                </a:solidFill>
                <a:latin typeface="Arial" charset="0"/>
                <a:ea typeface="Arial" charset="0"/>
                <a:cs typeface="Arial" charset="0"/>
              </a:rPr>
              <a:t>S, M</a:t>
            </a:r>
            <a:r>
              <a:rPr lang="en-US" sz="3100" i="1" dirty="0">
                <a:solidFill>
                  <a:srgbClr val="00703C"/>
                </a:solidFill>
                <a:latin typeface="Arial" charset="0"/>
                <a:ea typeface="Arial" charset="0"/>
                <a:cs typeface="Arial" charset="0"/>
              </a:rPr>
              <a:t>anageable </a:t>
            </a:r>
            <a:r>
              <a:rPr lang="mr-IN" sz="3100" i="1" dirty="0">
                <a:solidFill>
                  <a:srgbClr val="00703C"/>
                </a:solidFill>
                <a:latin typeface="Arial" charset="0"/>
                <a:ea typeface="Arial" charset="0"/>
                <a:cs typeface="Arial" charset="0"/>
              </a:rPr>
              <a:t>–</a:t>
            </a:r>
            <a:r>
              <a:rPr lang="en-US" sz="3100" i="1" dirty="0">
                <a:solidFill>
                  <a:srgbClr val="00703C"/>
                </a:solidFill>
                <a:latin typeface="Arial" charset="0"/>
                <a:ea typeface="Arial" charset="0"/>
                <a:cs typeface="Arial" charset="0"/>
              </a:rPr>
              <a:t> </a:t>
            </a:r>
            <a:r>
              <a:rPr lang="en-US" sz="3100" b="1" i="1" dirty="0">
                <a:solidFill>
                  <a:srgbClr val="00703C"/>
                </a:solidFill>
                <a:latin typeface="Arial" charset="0"/>
                <a:ea typeface="Arial" charset="0"/>
                <a:cs typeface="Arial" charset="0"/>
              </a:rPr>
              <a:t>M, M</a:t>
            </a:r>
            <a:r>
              <a:rPr lang="en-US" sz="3100" i="1" dirty="0">
                <a:solidFill>
                  <a:srgbClr val="00703C"/>
                </a:solidFill>
                <a:latin typeface="Arial" charset="0"/>
                <a:ea typeface="Arial" charset="0"/>
                <a:cs typeface="Arial" charset="0"/>
              </a:rPr>
              <a:t>eaningful </a:t>
            </a:r>
            <a:r>
              <a:rPr lang="mr-IN" sz="3100" i="1" dirty="0">
                <a:solidFill>
                  <a:srgbClr val="00703C"/>
                </a:solidFill>
                <a:latin typeface="Arial" charset="0"/>
                <a:ea typeface="Arial" charset="0"/>
                <a:cs typeface="Arial" charset="0"/>
              </a:rPr>
              <a:t>–</a:t>
            </a:r>
            <a:r>
              <a:rPr lang="en-US" sz="3100" i="1" dirty="0">
                <a:solidFill>
                  <a:srgbClr val="00703C"/>
                </a:solidFill>
                <a:latin typeface="Arial" charset="0"/>
                <a:ea typeface="Arial" charset="0"/>
                <a:cs typeface="Arial" charset="0"/>
              </a:rPr>
              <a:t> </a:t>
            </a:r>
            <a:r>
              <a:rPr lang="en-US" sz="3100" b="1" i="1" dirty="0">
                <a:solidFill>
                  <a:srgbClr val="00703C"/>
                </a:solidFill>
                <a:latin typeface="Arial" charset="0"/>
                <a:ea typeface="Arial" charset="0"/>
                <a:cs typeface="Arial" charset="0"/>
              </a:rPr>
              <a:t>M, R</a:t>
            </a:r>
            <a:r>
              <a:rPr lang="en-US" sz="3100" i="1" dirty="0">
                <a:solidFill>
                  <a:srgbClr val="00703C"/>
                </a:solidFill>
                <a:latin typeface="Arial" charset="0"/>
                <a:ea typeface="Arial" charset="0"/>
                <a:cs typeface="Arial" charset="0"/>
              </a:rPr>
              <a:t>elevant – </a:t>
            </a:r>
            <a:r>
              <a:rPr lang="en-US" sz="3100" b="1" i="1" dirty="0">
                <a:solidFill>
                  <a:srgbClr val="00703C"/>
                </a:solidFill>
                <a:latin typeface="Arial" charset="0"/>
                <a:ea typeface="Arial" charset="0"/>
                <a:cs typeface="Arial" charset="0"/>
              </a:rPr>
              <a:t>R and  S</a:t>
            </a:r>
            <a:r>
              <a:rPr lang="en-US" sz="3100" i="1" dirty="0">
                <a:solidFill>
                  <a:srgbClr val="00703C"/>
                </a:solidFill>
                <a:latin typeface="Arial" charset="0"/>
                <a:ea typeface="Arial" charset="0"/>
                <a:cs typeface="Arial" charset="0"/>
              </a:rPr>
              <a:t>ituational </a:t>
            </a:r>
            <a:r>
              <a:rPr lang="mr-IN" sz="3100" i="1" dirty="0">
                <a:solidFill>
                  <a:srgbClr val="00703C"/>
                </a:solidFill>
                <a:latin typeface="Arial" charset="0"/>
                <a:ea typeface="Arial" charset="0"/>
                <a:cs typeface="Arial" charset="0"/>
              </a:rPr>
              <a:t>–</a:t>
            </a:r>
            <a:r>
              <a:rPr lang="en-US" sz="3100" i="1" dirty="0">
                <a:solidFill>
                  <a:srgbClr val="00703C"/>
                </a:solidFill>
                <a:latin typeface="Arial" charset="0"/>
                <a:ea typeface="Arial" charset="0"/>
                <a:cs typeface="Arial" charset="0"/>
              </a:rPr>
              <a:t> </a:t>
            </a:r>
            <a:r>
              <a:rPr lang="en-US" sz="3100" b="1" i="1" dirty="0">
                <a:solidFill>
                  <a:srgbClr val="00703C"/>
                </a:solidFill>
                <a:latin typeface="Arial" charset="0"/>
                <a:ea typeface="Arial" charset="0"/>
                <a:cs typeface="Arial" charset="0"/>
              </a:rPr>
              <a:t>S </a:t>
            </a:r>
            <a:r>
              <a:rPr lang="en-US" sz="3100" i="1" dirty="0">
                <a:solidFill>
                  <a:srgbClr val="00703C"/>
                </a:solidFill>
                <a:latin typeface="Arial" charset="0"/>
                <a:ea typeface="Arial" charset="0"/>
                <a:cs typeface="Arial" charset="0"/>
              </a:rPr>
              <a:t>ways.   </a:t>
            </a:r>
            <a:r>
              <a:rPr lang="en-US" dirty="0">
                <a:solidFill>
                  <a:srgbClr val="00703C"/>
                </a:solidFill>
                <a:latin typeface="Arial" charset="0"/>
                <a:ea typeface="Arial" charset="0"/>
                <a:cs typeface="Arial" charset="0"/>
              </a:rPr>
              <a:t/>
            </a:r>
            <a:br>
              <a:rPr lang="en-US" dirty="0">
                <a:solidFill>
                  <a:srgbClr val="00703C"/>
                </a:solidFill>
                <a:latin typeface="Arial" charset="0"/>
                <a:ea typeface="Arial" charset="0"/>
                <a:cs typeface="Arial" charset="0"/>
              </a:rPr>
            </a:b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261257" y="2945954"/>
            <a:ext cx="10515600" cy="3131874"/>
          </a:xfrm>
        </p:spPr>
        <p:txBody>
          <a:bodyPr/>
          <a:lstStyle/>
          <a:p>
            <a:r>
              <a:rPr lang="en-US" sz="3200" b="1" dirty="0">
                <a:solidFill>
                  <a:srgbClr val="00703C"/>
                </a:solidFill>
              </a:rPr>
              <a:t>Teacher Candidate Video:</a:t>
            </a:r>
          </a:p>
          <a:p>
            <a:pPr lvl="1" fontAlgn="base"/>
            <a:r>
              <a:rPr lang="en-US" sz="3200" dirty="0">
                <a:solidFill>
                  <a:srgbClr val="00703C"/>
                </a:solidFill>
                <a:hlinkClick r:id="rId2"/>
              </a:rPr>
              <a:t>https://</a:t>
            </a:r>
            <a:r>
              <a:rPr lang="en-US" sz="3200" dirty="0" smtClean="0">
                <a:solidFill>
                  <a:srgbClr val="00703C"/>
                </a:solidFill>
                <a:hlinkClick r:id="rId2"/>
              </a:rPr>
              <a:t>uncc.instructure.com/courses/</a:t>
            </a:r>
            <a:endParaRPr lang="en-US" sz="3200" dirty="0">
              <a:solidFill>
                <a:srgbClr val="00703C"/>
              </a:solidFill>
            </a:endParaRPr>
          </a:p>
          <a:p>
            <a:pPr lvl="1" fontAlgn="base"/>
            <a:r>
              <a:rPr lang="en-US" sz="3200" dirty="0" smtClean="0">
                <a:solidFill>
                  <a:srgbClr val="00703C"/>
                </a:solidFill>
              </a:rPr>
              <a:t>Middle </a:t>
            </a:r>
            <a:r>
              <a:rPr lang="en-US" sz="3200" dirty="0">
                <a:solidFill>
                  <a:srgbClr val="00703C"/>
                </a:solidFill>
              </a:rPr>
              <a:t>Grades </a:t>
            </a:r>
            <a:r>
              <a:rPr lang="en-US" sz="3200" dirty="0" smtClean="0">
                <a:solidFill>
                  <a:srgbClr val="00703C"/>
                </a:solidFill>
              </a:rPr>
              <a:t>Math</a:t>
            </a:r>
            <a:endParaRPr lang="en-US" sz="3200" dirty="0">
              <a:solidFill>
                <a:srgbClr val="00703C"/>
              </a:solidFill>
            </a:endParaRPr>
          </a:p>
          <a:p>
            <a:pPr>
              <a:lnSpc>
                <a:spcPct val="100000"/>
              </a:lnSpc>
              <a:spcBef>
                <a:spcPts val="0"/>
              </a:spcBef>
            </a:pPr>
            <a:r>
              <a:rPr lang="en-US" sz="3200" b="1" dirty="0">
                <a:solidFill>
                  <a:srgbClr val="00703C"/>
                </a:solidFill>
              </a:rPr>
              <a:t>National Board Video:</a:t>
            </a:r>
          </a:p>
          <a:p>
            <a:pPr lvl="1">
              <a:lnSpc>
                <a:spcPct val="100000"/>
              </a:lnSpc>
              <a:spcBef>
                <a:spcPts val="0"/>
              </a:spcBef>
            </a:pPr>
            <a:r>
              <a:rPr lang="en-US" sz="3200" dirty="0">
                <a:solidFill>
                  <a:srgbClr val="00703C"/>
                </a:solidFill>
                <a:hlinkClick r:id="rId3"/>
              </a:rPr>
              <a:t>https://atlas.nbpts.org/cases/310/</a:t>
            </a:r>
            <a:endParaRPr lang="en-US" sz="3200" dirty="0">
              <a:solidFill>
                <a:srgbClr val="00703C"/>
              </a:solidFill>
            </a:endParaRPr>
          </a:p>
          <a:p>
            <a:pPr lvl="1">
              <a:lnSpc>
                <a:spcPct val="100000"/>
              </a:lnSpc>
              <a:spcBef>
                <a:spcPts val="0"/>
              </a:spcBef>
            </a:pPr>
            <a:r>
              <a:rPr lang="en-US" sz="3200" dirty="0">
                <a:solidFill>
                  <a:srgbClr val="00703C"/>
                </a:solidFill>
              </a:rPr>
              <a:t>Middle Grades Math</a:t>
            </a:r>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926" y="5292626"/>
            <a:ext cx="2766243" cy="1218339"/>
          </a:xfrm>
          <a:prstGeom prst="rect">
            <a:avLst/>
          </a:prstGeom>
          <a:noFill/>
          <a:ln>
            <a:noFill/>
          </a:ln>
        </p:spPr>
      </p:pic>
      <p:cxnSp>
        <p:nvCxnSpPr>
          <p:cNvPr id="5" name="Straight Connector 4"/>
          <p:cNvCxnSpPr/>
          <p:nvPr/>
        </p:nvCxnSpPr>
        <p:spPr>
          <a:xfrm>
            <a:off x="261257"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0351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The Small Win</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838200" y="1825624"/>
            <a:ext cx="10515600" cy="4069849"/>
          </a:xfrm>
        </p:spPr>
        <p:txBody>
          <a:bodyPr>
            <a:normAutofit/>
          </a:bodyPr>
          <a:lstStyle/>
          <a:p>
            <a:r>
              <a:rPr lang="en-US" sz="3200" dirty="0" smtClean="0">
                <a:solidFill>
                  <a:srgbClr val="00703C"/>
                </a:solidFill>
                <a:latin typeface="Arial" charset="0"/>
                <a:ea typeface="Arial" charset="0"/>
                <a:cs typeface="Arial" charset="0"/>
              </a:rPr>
              <a:t>Write a headline for today that reflects what you have learned about </a:t>
            </a:r>
            <a:r>
              <a:rPr lang="en-US" sz="3200" b="1" dirty="0" smtClean="0">
                <a:solidFill>
                  <a:srgbClr val="00703C"/>
                </a:solidFill>
                <a:latin typeface="Arial" charset="0"/>
                <a:ea typeface="Arial" charset="0"/>
                <a:cs typeface="Arial" charset="0"/>
              </a:rPr>
              <a:t>coaching</a:t>
            </a:r>
            <a:r>
              <a:rPr lang="en-US" sz="3200" dirty="0" smtClean="0">
                <a:solidFill>
                  <a:srgbClr val="00703C"/>
                </a:solidFill>
                <a:latin typeface="Arial" charset="0"/>
                <a:ea typeface="Arial" charset="0"/>
                <a:cs typeface="Arial" charset="0"/>
              </a:rPr>
              <a:t>, the </a:t>
            </a:r>
            <a:r>
              <a:rPr lang="en-US" sz="3200" b="1" dirty="0" smtClean="0">
                <a:solidFill>
                  <a:srgbClr val="00703C"/>
                </a:solidFill>
                <a:latin typeface="Arial" charset="0"/>
                <a:ea typeface="Arial" charset="0"/>
                <a:cs typeface="Arial" charset="0"/>
              </a:rPr>
              <a:t>four components in the coaching continuum</a:t>
            </a:r>
            <a:r>
              <a:rPr lang="en-US" sz="3200" dirty="0" smtClean="0">
                <a:solidFill>
                  <a:srgbClr val="00703C"/>
                </a:solidFill>
                <a:latin typeface="Arial" charset="0"/>
                <a:ea typeface="Arial" charset="0"/>
                <a:cs typeface="Arial" charset="0"/>
              </a:rPr>
              <a:t>, and the </a:t>
            </a:r>
            <a:r>
              <a:rPr lang="en-US" sz="3200" b="1" dirty="0" smtClean="0">
                <a:solidFill>
                  <a:srgbClr val="00703C"/>
                </a:solidFill>
                <a:latin typeface="Arial" charset="0"/>
                <a:ea typeface="Arial" charset="0"/>
                <a:cs typeface="Arial" charset="0"/>
              </a:rPr>
              <a:t>characteristics of effective feedback</a:t>
            </a:r>
            <a:r>
              <a:rPr lang="en-US" sz="3200" dirty="0" smtClean="0">
                <a:solidFill>
                  <a:srgbClr val="00703C"/>
                </a:solidFill>
                <a:latin typeface="Arial" charset="0"/>
                <a:ea typeface="Arial" charset="0"/>
                <a:cs typeface="Arial" charset="0"/>
              </a:rPr>
              <a:t> and why it is important, not only to you, but also to others.</a:t>
            </a:r>
          </a:p>
          <a:p>
            <a:r>
              <a:rPr lang="en-US" sz="3200" dirty="0" smtClean="0">
                <a:solidFill>
                  <a:srgbClr val="00703C"/>
                </a:solidFill>
                <a:latin typeface="Arial" charset="0"/>
                <a:ea typeface="Arial" charset="0"/>
                <a:cs typeface="Arial" charset="0"/>
              </a:rPr>
              <a:t>Share it with your small group. </a:t>
            </a:r>
          </a:p>
          <a:p>
            <a:r>
              <a:rPr lang="en-US" sz="3200" dirty="0" smtClean="0">
                <a:solidFill>
                  <a:srgbClr val="00703C"/>
                </a:solidFill>
                <a:latin typeface="Arial" charset="0"/>
                <a:ea typeface="Arial" charset="0"/>
                <a:cs typeface="Arial" charset="0"/>
              </a:rPr>
              <a:t>Select one to share with the large group.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6926" y="5292626"/>
            <a:ext cx="2766243" cy="1218339"/>
          </a:xfrm>
          <a:prstGeom prst="rect">
            <a:avLst/>
          </a:prstGeom>
          <a:noFill/>
          <a:ln>
            <a:noFill/>
          </a:ln>
        </p:spPr>
      </p:pic>
      <p:cxnSp>
        <p:nvCxnSpPr>
          <p:cNvPr id="5" name="Straight Connector 4"/>
          <p:cNvCxnSpPr/>
          <p:nvPr/>
        </p:nvCxnSpPr>
        <p:spPr>
          <a:xfrm>
            <a:off x="261257" y="6509377"/>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1439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399" y="184404"/>
            <a:ext cx="8913813" cy="914400"/>
          </a:xfrm>
        </p:spPr>
        <p:txBody>
          <a:bodyPr/>
          <a:lstStyle/>
          <a:p>
            <a:r>
              <a:rPr lang="en-US" sz="4000" b="1" dirty="0">
                <a:solidFill>
                  <a:srgbClr val="00703C"/>
                </a:solidFill>
                <a:latin typeface="Arial" charset="0"/>
                <a:ea typeface="Arial" charset="0"/>
                <a:cs typeface="Arial" charset="0"/>
              </a:rPr>
              <a:t>Poll Questions</a:t>
            </a:r>
            <a:r>
              <a:rPr lang="en-US" dirty="0" smtClean="0"/>
              <a:t>	</a:t>
            </a:r>
            <a:endParaRPr lang="en-US" dirty="0"/>
          </a:p>
        </p:txBody>
      </p:sp>
      <p:sp>
        <p:nvSpPr>
          <p:cNvPr id="3" name="Content Placeholder 2"/>
          <p:cNvSpPr>
            <a:spLocks noGrp="1"/>
          </p:cNvSpPr>
          <p:nvPr>
            <p:ph idx="1"/>
          </p:nvPr>
        </p:nvSpPr>
        <p:spPr>
          <a:xfrm>
            <a:off x="261257" y="1098804"/>
            <a:ext cx="9977502" cy="5101580"/>
          </a:xfrm>
        </p:spPr>
        <p:txBody>
          <a:bodyPr>
            <a:normAutofit/>
          </a:bodyPr>
          <a:lstStyle/>
          <a:p>
            <a:pPr>
              <a:buFont typeface="Wingdings" charset="2"/>
              <a:buChar char="§"/>
            </a:pPr>
            <a:r>
              <a:rPr lang="en-US" dirty="0">
                <a:solidFill>
                  <a:srgbClr val="00703C"/>
                </a:solidFill>
                <a:latin typeface="Arial" charset="0"/>
                <a:ea typeface="Arial" charset="0"/>
                <a:cs typeface="Arial" charset="0"/>
              </a:rPr>
              <a:t>How would you rate your learning experience about feedback today?</a:t>
            </a:r>
          </a:p>
          <a:p>
            <a:pPr marL="349250" lvl="1" indent="0">
              <a:buNone/>
            </a:pPr>
            <a:r>
              <a:rPr lang="en-US" sz="2800" dirty="0">
                <a:solidFill>
                  <a:srgbClr val="00703C"/>
                </a:solidFill>
                <a:latin typeface="Arial" charset="0"/>
                <a:ea typeface="Arial" charset="0"/>
                <a:cs typeface="Arial" charset="0"/>
              </a:rPr>
              <a:t>Response Options (</a:t>
            </a:r>
            <a:r>
              <a:rPr lang="en-US" sz="2800" b="1" dirty="0">
                <a:solidFill>
                  <a:srgbClr val="00703C"/>
                </a:solidFill>
                <a:latin typeface="Arial" charset="0"/>
                <a:ea typeface="Arial" charset="0"/>
                <a:cs typeface="Arial" charset="0"/>
              </a:rPr>
              <a:t>HOT</a:t>
            </a:r>
            <a:r>
              <a:rPr lang="en-US" sz="2800" dirty="0">
                <a:solidFill>
                  <a:srgbClr val="00703C"/>
                </a:solidFill>
                <a:latin typeface="Arial" charset="0"/>
                <a:ea typeface="Arial" charset="0"/>
                <a:cs typeface="Arial" charset="0"/>
              </a:rPr>
              <a:t>):</a:t>
            </a:r>
          </a:p>
          <a:p>
            <a:pPr marL="692150" lvl="1" indent="-342900">
              <a:buAutoNum type="arabicParenR"/>
            </a:pPr>
            <a:r>
              <a:rPr lang="en-US" sz="2800" dirty="0">
                <a:solidFill>
                  <a:srgbClr val="00703C"/>
                </a:solidFill>
                <a:latin typeface="Arial" charset="0"/>
                <a:ea typeface="Arial" charset="0"/>
                <a:cs typeface="Arial" charset="0"/>
              </a:rPr>
              <a:t>Learning was </a:t>
            </a:r>
            <a:r>
              <a:rPr lang="en-US" sz="2800" b="1" dirty="0">
                <a:solidFill>
                  <a:srgbClr val="00703C"/>
                </a:solidFill>
                <a:latin typeface="Arial" charset="0"/>
                <a:ea typeface="Arial" charset="0"/>
                <a:cs typeface="Arial" charset="0"/>
              </a:rPr>
              <a:t>T</a:t>
            </a:r>
            <a:r>
              <a:rPr lang="en-US" sz="2800" dirty="0">
                <a:solidFill>
                  <a:srgbClr val="00703C"/>
                </a:solidFill>
                <a:latin typeface="Arial" charset="0"/>
                <a:ea typeface="Arial" charset="0"/>
                <a:cs typeface="Arial" charset="0"/>
              </a:rPr>
              <a:t>here’s Always Tomorrow.</a:t>
            </a:r>
          </a:p>
          <a:p>
            <a:pPr marL="692150" lvl="1" indent="-342900">
              <a:buAutoNum type="arabicParenR"/>
            </a:pPr>
            <a:r>
              <a:rPr lang="en-US" sz="2800" dirty="0">
                <a:solidFill>
                  <a:srgbClr val="00703C"/>
                </a:solidFill>
                <a:latin typeface="Arial" charset="0"/>
                <a:ea typeface="Arial" charset="0"/>
                <a:cs typeface="Arial" charset="0"/>
              </a:rPr>
              <a:t>Learning was </a:t>
            </a:r>
            <a:r>
              <a:rPr lang="en-US" sz="2800" b="1" dirty="0">
                <a:solidFill>
                  <a:srgbClr val="00703C"/>
                </a:solidFill>
                <a:latin typeface="Arial" charset="0"/>
                <a:ea typeface="Arial" charset="0"/>
                <a:cs typeface="Arial" charset="0"/>
              </a:rPr>
              <a:t>O</a:t>
            </a:r>
            <a:r>
              <a:rPr lang="en-US" sz="2800" dirty="0">
                <a:solidFill>
                  <a:srgbClr val="00703C"/>
                </a:solidFill>
                <a:latin typeface="Arial" charset="0"/>
                <a:ea typeface="Arial" charset="0"/>
                <a:cs typeface="Arial" charset="0"/>
              </a:rPr>
              <a:t>kay.</a:t>
            </a:r>
          </a:p>
          <a:p>
            <a:pPr marL="349250" lvl="1" indent="0">
              <a:buNone/>
            </a:pPr>
            <a:r>
              <a:rPr lang="en-US" sz="2800" dirty="0">
                <a:solidFill>
                  <a:srgbClr val="00703C"/>
                </a:solidFill>
                <a:latin typeface="Arial" charset="0"/>
                <a:ea typeface="Arial" charset="0"/>
                <a:cs typeface="Arial" charset="0"/>
              </a:rPr>
              <a:t>3) Learning was </a:t>
            </a:r>
            <a:r>
              <a:rPr lang="en-US" sz="2800" b="1" dirty="0">
                <a:solidFill>
                  <a:srgbClr val="00703C"/>
                </a:solidFill>
                <a:latin typeface="Arial" charset="0"/>
                <a:ea typeface="Arial" charset="0"/>
                <a:cs typeface="Arial" charset="0"/>
              </a:rPr>
              <a:t>H</a:t>
            </a:r>
            <a:r>
              <a:rPr lang="en-US" sz="2800" dirty="0">
                <a:solidFill>
                  <a:srgbClr val="00703C"/>
                </a:solidFill>
                <a:latin typeface="Arial" charset="0"/>
                <a:ea typeface="Arial" charset="0"/>
                <a:cs typeface="Arial" charset="0"/>
              </a:rPr>
              <a:t>igh</a:t>
            </a:r>
            <a:r>
              <a:rPr lang="en-US" sz="2800" dirty="0" smtClean="0">
                <a:solidFill>
                  <a:srgbClr val="00703C"/>
                </a:solidFill>
                <a:latin typeface="Arial" charset="0"/>
                <a:ea typeface="Arial" charset="0"/>
                <a:cs typeface="Arial" charset="0"/>
              </a:rPr>
              <a:t>.</a:t>
            </a:r>
          </a:p>
          <a:p>
            <a:pPr marL="349250" lvl="1" indent="0">
              <a:buNone/>
            </a:pPr>
            <a:endParaRPr lang="en-US" sz="2800" dirty="0">
              <a:solidFill>
                <a:srgbClr val="00703C"/>
              </a:solidFill>
              <a:latin typeface="Arial" charset="0"/>
              <a:ea typeface="Arial" charset="0"/>
              <a:cs typeface="Arial" charset="0"/>
            </a:endParaRPr>
          </a:p>
          <a:p>
            <a:pPr>
              <a:buFont typeface="Wingdings" charset="2"/>
              <a:buChar char="§"/>
            </a:pPr>
            <a:r>
              <a:rPr lang="en-US" dirty="0">
                <a:solidFill>
                  <a:srgbClr val="00703C"/>
                </a:solidFill>
                <a:latin typeface="Arial" charset="0"/>
                <a:ea typeface="Arial" charset="0"/>
                <a:cs typeface="Arial" charset="0"/>
              </a:rPr>
              <a:t>Will you use what you learned today about feedback?</a:t>
            </a:r>
          </a:p>
          <a:p>
            <a:pPr marL="349250" lvl="1" indent="0">
              <a:buNone/>
            </a:pPr>
            <a:r>
              <a:rPr lang="en-US" sz="2800" dirty="0">
                <a:solidFill>
                  <a:srgbClr val="00703C"/>
                </a:solidFill>
                <a:latin typeface="Arial" charset="0"/>
                <a:ea typeface="Arial" charset="0"/>
                <a:cs typeface="Arial" charset="0"/>
              </a:rPr>
              <a:t>Response Options:</a:t>
            </a:r>
          </a:p>
          <a:p>
            <a:pPr marL="692150" lvl="1" indent="-342900">
              <a:buAutoNum type="alphaUcParenR"/>
            </a:pPr>
            <a:r>
              <a:rPr lang="en-US" sz="2800" dirty="0">
                <a:solidFill>
                  <a:srgbClr val="00703C"/>
                </a:solidFill>
                <a:latin typeface="Arial" charset="0"/>
                <a:ea typeface="Arial" charset="0"/>
                <a:cs typeface="Arial" charset="0"/>
              </a:rPr>
              <a:t>Yes</a:t>
            </a:r>
          </a:p>
          <a:p>
            <a:pPr marL="692150" lvl="1" indent="-342900">
              <a:buAutoNum type="alphaUcParenR"/>
            </a:pPr>
            <a:r>
              <a:rPr lang="en-US" sz="2800" dirty="0">
                <a:solidFill>
                  <a:srgbClr val="00703C"/>
                </a:solidFill>
                <a:latin typeface="Arial" charset="0"/>
                <a:ea typeface="Arial" charset="0"/>
                <a:cs typeface="Arial" charset="0"/>
              </a:rPr>
              <a:t>No </a:t>
            </a:r>
          </a:p>
          <a:p>
            <a:pPr marL="349250" lvl="1" indent="0">
              <a:buNone/>
            </a:pPr>
            <a:endParaRPr lang="en-US" dirty="0" smtClean="0"/>
          </a:p>
          <a:p>
            <a:pPr marL="349250" lvl="1" indent="0">
              <a:buNone/>
            </a:pPr>
            <a:endParaRPr lang="en-US" dirty="0" smtClean="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6926" y="5292626"/>
            <a:ext cx="2766243" cy="1218339"/>
          </a:xfrm>
          <a:prstGeom prst="rect">
            <a:avLst/>
          </a:prstGeom>
          <a:noFill/>
          <a:ln>
            <a:noFill/>
          </a:ln>
        </p:spPr>
      </p:pic>
      <p:cxnSp>
        <p:nvCxnSpPr>
          <p:cNvPr id="7" name="Straight Connector 6"/>
          <p:cNvCxnSpPr/>
          <p:nvPr/>
        </p:nvCxnSpPr>
        <p:spPr>
          <a:xfrm>
            <a:off x="261257" y="6510965"/>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4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3C"/>
                </a:solidFill>
                <a:latin typeface="Arial" charset="0"/>
                <a:ea typeface="Arial" charset="0"/>
                <a:cs typeface="Arial" charset="0"/>
              </a:rPr>
              <a:t>Thank you!</a:t>
            </a:r>
            <a:endParaRPr lang="en-US" b="1" dirty="0">
              <a:solidFill>
                <a:srgbClr val="00703C"/>
              </a:solidFill>
              <a:latin typeface="Arial" charset="0"/>
              <a:ea typeface="Arial" charset="0"/>
              <a:cs typeface="Arial"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6926" y="5292626"/>
            <a:ext cx="2766243" cy="1218339"/>
          </a:xfrm>
          <a:prstGeom prst="rect">
            <a:avLst/>
          </a:prstGeom>
          <a:noFill/>
          <a:ln>
            <a:noFill/>
          </a:ln>
        </p:spPr>
      </p:pic>
      <p:cxnSp>
        <p:nvCxnSpPr>
          <p:cNvPr id="5" name="Straight Connector 4"/>
          <p:cNvCxnSpPr/>
          <p:nvPr/>
        </p:nvCxnSpPr>
        <p:spPr>
          <a:xfrm>
            <a:off x="261257" y="6509377"/>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35735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703C"/>
                </a:solidFill>
                <a:latin typeface="Arial" charset="0"/>
                <a:ea typeface="Arial" charset="0"/>
                <a:cs typeface="Arial" charset="0"/>
              </a:rPr>
              <a:t>References</a:t>
            </a:r>
            <a:br>
              <a:rPr lang="en-US" b="1" dirty="0" smtClean="0">
                <a:solidFill>
                  <a:srgbClr val="00703C"/>
                </a:solidFill>
                <a:latin typeface="Arial" charset="0"/>
                <a:ea typeface="Arial" charset="0"/>
                <a:cs typeface="Arial" charset="0"/>
              </a:rPr>
            </a:br>
            <a:r>
              <a:rPr lang="en-US" b="1" dirty="0">
                <a:solidFill>
                  <a:srgbClr val="00703C"/>
                </a:solidFill>
                <a:latin typeface="Arial" charset="0"/>
                <a:ea typeface="Arial" charset="0"/>
                <a:cs typeface="Arial" charset="0"/>
              </a:rPr>
              <a:t/>
            </a:r>
            <a:br>
              <a:rPr lang="en-US" b="1" dirty="0">
                <a:solidFill>
                  <a:srgbClr val="00703C"/>
                </a:solidFill>
                <a:latin typeface="Arial" charset="0"/>
                <a:ea typeface="Arial" charset="0"/>
                <a:cs typeface="Arial" charset="0"/>
              </a:rPr>
            </a:br>
            <a:r>
              <a:rPr lang="en-US" b="1" dirty="0" smtClean="0">
                <a:solidFill>
                  <a:srgbClr val="00703C"/>
                </a:solidFill>
                <a:latin typeface="Arial" charset="0"/>
                <a:ea typeface="Arial" charset="0"/>
                <a:cs typeface="Arial" charset="0"/>
              </a:rPr>
              <a:t> </a:t>
            </a:r>
            <a:endParaRPr lang="en-US" b="1" dirty="0">
              <a:solidFill>
                <a:srgbClr val="00703C"/>
              </a:solidFill>
              <a:latin typeface="Arial" charset="0"/>
              <a:ea typeface="Arial" charset="0"/>
              <a:cs typeface="Arial" charset="0"/>
            </a:endParaRPr>
          </a:p>
        </p:txBody>
      </p:sp>
      <p:sp>
        <p:nvSpPr>
          <p:cNvPr id="3" name="Content Placeholder 2"/>
          <p:cNvSpPr>
            <a:spLocks noGrp="1"/>
          </p:cNvSpPr>
          <p:nvPr>
            <p:ph idx="1"/>
          </p:nvPr>
        </p:nvSpPr>
        <p:spPr>
          <a:xfrm>
            <a:off x="838199" y="866274"/>
            <a:ext cx="10834969" cy="5310689"/>
          </a:xfrm>
        </p:spPr>
        <p:txBody>
          <a:bodyPr>
            <a:normAutofit fontScale="85000" lnSpcReduction="10000"/>
          </a:bodyPr>
          <a:lstStyle/>
          <a:p>
            <a:pPr marL="0" lvl="0" indent="0">
              <a:buNone/>
            </a:pPr>
            <a:r>
              <a:rPr lang="en-US" dirty="0" smtClean="0">
                <a:solidFill>
                  <a:srgbClr val="00703C"/>
                </a:solidFill>
                <a:latin typeface="Arial" charset="0"/>
                <a:ea typeface="Arial" charset="0"/>
                <a:cs typeface="Arial" charset="0"/>
              </a:rPr>
              <a:t>Bambino</a:t>
            </a:r>
            <a:r>
              <a:rPr lang="en-US" dirty="0">
                <a:solidFill>
                  <a:srgbClr val="00703C"/>
                </a:solidFill>
                <a:latin typeface="Arial" charset="0"/>
                <a:ea typeface="Arial" charset="0"/>
                <a:cs typeface="Arial" charset="0"/>
              </a:rPr>
              <a:t>, D. (2002). Critical friends. </a:t>
            </a:r>
            <a:r>
              <a:rPr lang="en-US" i="1" dirty="0" smtClean="0">
                <a:solidFill>
                  <a:srgbClr val="00703C"/>
                </a:solidFill>
                <a:latin typeface="Arial" charset="0"/>
                <a:ea typeface="Arial" charset="0"/>
                <a:cs typeface="Arial" charset="0"/>
              </a:rPr>
              <a:t>Educational Leadership</a:t>
            </a:r>
            <a:r>
              <a:rPr lang="en-US" i="1" dirty="0">
                <a:solidFill>
                  <a:srgbClr val="00703C"/>
                </a:solidFill>
                <a:latin typeface="Arial" charset="0"/>
                <a:ea typeface="Arial" charset="0"/>
                <a:cs typeface="Arial" charset="0"/>
              </a:rPr>
              <a:t>, 59</a:t>
            </a:r>
            <a:r>
              <a:rPr lang="en-US" dirty="0">
                <a:solidFill>
                  <a:srgbClr val="00703C"/>
                </a:solidFill>
                <a:latin typeface="Arial" charset="0"/>
                <a:ea typeface="Arial" charset="0"/>
                <a:cs typeface="Arial" charset="0"/>
              </a:rPr>
              <a:t>(6), 25-27</a:t>
            </a:r>
            <a:r>
              <a:rPr lang="en-US" dirty="0" smtClean="0">
                <a:solidFill>
                  <a:srgbClr val="00703C"/>
                </a:solidFill>
                <a:latin typeface="Arial" charset="0"/>
                <a:ea typeface="Arial" charset="0"/>
                <a:cs typeface="Arial" charset="0"/>
              </a:rPr>
              <a:t>.</a:t>
            </a:r>
            <a:endParaRPr lang="en-US" dirty="0">
              <a:solidFill>
                <a:srgbClr val="00703C"/>
              </a:solidFill>
              <a:latin typeface="Arial" charset="0"/>
              <a:ea typeface="Arial" charset="0"/>
              <a:cs typeface="Arial" charset="0"/>
            </a:endParaRPr>
          </a:p>
          <a:p>
            <a:pPr marL="0" lvl="0" indent="0">
              <a:buNone/>
            </a:pPr>
            <a:endParaRPr lang="en-US" dirty="0" smtClean="0">
              <a:solidFill>
                <a:srgbClr val="00703C"/>
              </a:solidFill>
              <a:latin typeface="Arial" charset="0"/>
              <a:ea typeface="Arial" charset="0"/>
              <a:cs typeface="Arial" charset="0"/>
            </a:endParaRPr>
          </a:p>
          <a:p>
            <a:pPr marL="0" lvl="0" indent="0">
              <a:buNone/>
            </a:pPr>
            <a:r>
              <a:rPr lang="en-US" dirty="0" smtClean="0">
                <a:solidFill>
                  <a:srgbClr val="00703C"/>
                </a:solidFill>
                <a:latin typeface="Arial" charset="0"/>
                <a:ea typeface="Arial" charset="0"/>
                <a:cs typeface="Arial" charset="0"/>
              </a:rPr>
              <a:t>City</a:t>
            </a:r>
            <a:r>
              <a:rPr lang="en-US" dirty="0">
                <a:solidFill>
                  <a:srgbClr val="00703C"/>
                </a:solidFill>
                <a:latin typeface="Arial" charset="0"/>
                <a:ea typeface="Arial" charset="0"/>
                <a:cs typeface="Arial" charset="0"/>
              </a:rPr>
              <a:t>, E. A. (2011). Learning from instructional rounds.</a:t>
            </a:r>
            <a:r>
              <a:rPr lang="en-US" i="1" dirty="0">
                <a:solidFill>
                  <a:srgbClr val="00703C"/>
                </a:solidFill>
                <a:latin typeface="Arial" charset="0"/>
                <a:ea typeface="Arial" charset="0"/>
                <a:cs typeface="Arial" charset="0"/>
              </a:rPr>
              <a:t> Educational Leadership, 69</a:t>
            </a:r>
            <a:r>
              <a:rPr lang="en-US" dirty="0">
                <a:solidFill>
                  <a:srgbClr val="00703C"/>
                </a:solidFill>
                <a:latin typeface="Arial" charset="0"/>
                <a:ea typeface="Arial" charset="0"/>
                <a:cs typeface="Arial" charset="0"/>
              </a:rPr>
              <a:t>(2), 36-41</a:t>
            </a:r>
            <a:r>
              <a:rPr lang="en-US" dirty="0" smtClean="0">
                <a:solidFill>
                  <a:srgbClr val="00703C"/>
                </a:solidFill>
                <a:latin typeface="Arial" charset="0"/>
                <a:ea typeface="Arial" charset="0"/>
                <a:cs typeface="Arial" charset="0"/>
              </a:rPr>
              <a:t>.</a:t>
            </a:r>
          </a:p>
          <a:p>
            <a:pPr marL="0" lvl="0" indent="0">
              <a:buNone/>
            </a:pPr>
            <a:endParaRPr lang="en-US" dirty="0">
              <a:solidFill>
                <a:srgbClr val="00703C"/>
              </a:solidFill>
              <a:latin typeface="Arial" charset="0"/>
              <a:ea typeface="Arial" charset="0"/>
              <a:cs typeface="Arial" charset="0"/>
            </a:endParaRPr>
          </a:p>
          <a:p>
            <a:pPr marL="0" indent="0">
              <a:buNone/>
            </a:pPr>
            <a:r>
              <a:rPr lang="en-US" dirty="0" err="1">
                <a:solidFill>
                  <a:srgbClr val="00703C"/>
                </a:solidFill>
                <a:latin typeface="Arial" charset="0"/>
                <a:ea typeface="Arial" charset="0"/>
                <a:cs typeface="Arial" charset="0"/>
              </a:rPr>
              <a:t>deVilliers</a:t>
            </a:r>
            <a:r>
              <a:rPr lang="en-US" dirty="0">
                <a:solidFill>
                  <a:srgbClr val="00703C"/>
                </a:solidFill>
                <a:latin typeface="Arial" charset="0"/>
                <a:ea typeface="Arial" charset="0"/>
                <a:cs typeface="Arial" charset="0"/>
              </a:rPr>
              <a:t>, R. (2013). 7 principles of highly effective managerial feedback: </a:t>
            </a:r>
            <a:r>
              <a:rPr lang="en-US" i="1" dirty="0">
                <a:solidFill>
                  <a:srgbClr val="00703C"/>
                </a:solidFill>
                <a:latin typeface="Arial" charset="0"/>
                <a:ea typeface="Arial" charset="0"/>
                <a:cs typeface="Arial" charset="0"/>
              </a:rPr>
              <a:t>Theory and practice i</a:t>
            </a:r>
            <a:r>
              <a:rPr lang="en-US" i="1" dirty="0" smtClean="0">
                <a:solidFill>
                  <a:srgbClr val="00703C"/>
                </a:solidFill>
                <a:latin typeface="Arial" charset="0"/>
                <a:ea typeface="Arial" charset="0"/>
                <a:cs typeface="Arial" charset="0"/>
              </a:rPr>
              <a:t>n </a:t>
            </a:r>
            <a:r>
              <a:rPr lang="en-US" i="1" dirty="0">
                <a:solidFill>
                  <a:srgbClr val="00703C"/>
                </a:solidFill>
                <a:latin typeface="Arial" charset="0"/>
                <a:ea typeface="Arial" charset="0"/>
                <a:cs typeface="Arial" charset="0"/>
              </a:rPr>
              <a:t>managerial development interventions</a:t>
            </a:r>
            <a:r>
              <a:rPr lang="en-US" dirty="0">
                <a:solidFill>
                  <a:srgbClr val="00703C"/>
                </a:solidFill>
                <a:latin typeface="Arial" charset="0"/>
                <a:ea typeface="Arial" charset="0"/>
                <a:cs typeface="Arial" charset="0"/>
              </a:rPr>
              <a:t>. </a:t>
            </a:r>
            <a:r>
              <a:rPr lang="en-US" i="1" dirty="0">
                <a:solidFill>
                  <a:srgbClr val="00703C"/>
                </a:solidFill>
                <a:latin typeface="Arial" charset="0"/>
                <a:ea typeface="Arial" charset="0"/>
                <a:cs typeface="Arial" charset="0"/>
              </a:rPr>
              <a:t>11</a:t>
            </a:r>
            <a:r>
              <a:rPr lang="en-US" dirty="0">
                <a:solidFill>
                  <a:srgbClr val="00703C"/>
                </a:solidFill>
                <a:latin typeface="Arial" charset="0"/>
                <a:ea typeface="Arial" charset="0"/>
                <a:cs typeface="Arial" charset="0"/>
              </a:rPr>
              <a:t>, 66-74.</a:t>
            </a:r>
          </a:p>
          <a:p>
            <a:pPr marL="0" lvl="0" indent="0">
              <a:buNone/>
            </a:pPr>
            <a:endParaRPr lang="en-US" altLang="en-US" dirty="0">
              <a:solidFill>
                <a:srgbClr val="00703C"/>
              </a:solidFill>
              <a:latin typeface="Arial" charset="0"/>
              <a:ea typeface="Arial" charset="0"/>
              <a:cs typeface="Arial" charset="0"/>
            </a:endParaRPr>
          </a:p>
          <a:p>
            <a:pPr marL="0" lvl="0" indent="0">
              <a:buNone/>
            </a:pPr>
            <a:r>
              <a:rPr lang="en-US" dirty="0" err="1">
                <a:solidFill>
                  <a:srgbClr val="00703C"/>
                </a:solidFill>
                <a:latin typeface="Arial" charset="0"/>
                <a:ea typeface="Arial" charset="0"/>
                <a:cs typeface="Arial" charset="0"/>
              </a:rPr>
              <a:t>Franzak</a:t>
            </a:r>
            <a:r>
              <a:rPr lang="en-US" dirty="0">
                <a:solidFill>
                  <a:srgbClr val="00703C"/>
                </a:solidFill>
                <a:latin typeface="Arial" charset="0"/>
                <a:ea typeface="Arial" charset="0"/>
                <a:cs typeface="Arial" charset="0"/>
              </a:rPr>
              <a:t>, J. K. (</a:t>
            </a:r>
            <a:r>
              <a:rPr lang="en-US" dirty="0" smtClean="0">
                <a:solidFill>
                  <a:srgbClr val="00703C"/>
                </a:solidFill>
                <a:latin typeface="Arial" charset="0"/>
                <a:ea typeface="Arial" charset="0"/>
                <a:cs typeface="Arial" charset="0"/>
              </a:rPr>
              <a:t>2004). </a:t>
            </a:r>
            <a:r>
              <a:rPr lang="en-US" dirty="0">
                <a:solidFill>
                  <a:srgbClr val="00703C"/>
                </a:solidFill>
                <a:latin typeface="Arial" charset="0"/>
                <a:ea typeface="Arial" charset="0"/>
                <a:cs typeface="Arial" charset="0"/>
              </a:rPr>
              <a:t>Developing a teacher identity: The impact of critical friends practice on the student teacher. </a:t>
            </a:r>
            <a:r>
              <a:rPr lang="en-US" i="1" dirty="0">
                <a:solidFill>
                  <a:srgbClr val="00703C"/>
                </a:solidFill>
                <a:latin typeface="Arial" charset="0"/>
                <a:ea typeface="Arial" charset="0"/>
                <a:cs typeface="Arial" charset="0"/>
              </a:rPr>
              <a:t>English Education, 34</a:t>
            </a:r>
            <a:r>
              <a:rPr lang="en-US" dirty="0">
                <a:solidFill>
                  <a:srgbClr val="00703C"/>
                </a:solidFill>
                <a:latin typeface="Arial" charset="0"/>
                <a:ea typeface="Arial" charset="0"/>
                <a:cs typeface="Arial" charset="0"/>
              </a:rPr>
              <a:t>(4),258-280.</a:t>
            </a:r>
            <a:endParaRPr lang="en-US" altLang="en-US" dirty="0">
              <a:solidFill>
                <a:srgbClr val="00703C"/>
              </a:solidFill>
              <a:latin typeface="Arial" charset="0"/>
              <a:ea typeface="Arial" charset="0"/>
              <a:cs typeface="Arial" charset="0"/>
            </a:endParaRPr>
          </a:p>
          <a:p>
            <a:pPr marL="0" lvl="0" indent="0">
              <a:buNone/>
            </a:pPr>
            <a:endParaRPr lang="en-US" altLang="en-US" dirty="0" smtClean="0">
              <a:solidFill>
                <a:srgbClr val="00703C"/>
              </a:solidFill>
              <a:latin typeface="Arial" charset="0"/>
            </a:endParaRPr>
          </a:p>
          <a:p>
            <a:pPr marL="0" lvl="0" indent="0">
              <a:buNone/>
            </a:pPr>
            <a:r>
              <a:rPr lang="en-US" altLang="en-US" dirty="0" err="1" smtClean="0">
                <a:solidFill>
                  <a:srgbClr val="00703C"/>
                </a:solidFill>
                <a:latin typeface="Arial" charset="0"/>
              </a:rPr>
              <a:t>Glanz</a:t>
            </a:r>
            <a:r>
              <a:rPr lang="en-US" altLang="en-US" dirty="0" smtClean="0">
                <a:solidFill>
                  <a:srgbClr val="00703C"/>
                </a:solidFill>
                <a:latin typeface="Arial" charset="0"/>
              </a:rPr>
              <a:t>, J., Neville, R.F., &amp; Blumberg, R. (Eds.) (1997). </a:t>
            </a:r>
            <a:r>
              <a:rPr lang="en-US" altLang="en-US" i="1" dirty="0" smtClean="0">
                <a:solidFill>
                  <a:srgbClr val="00703C"/>
                </a:solidFill>
                <a:latin typeface="Arial" charset="0"/>
              </a:rPr>
              <a:t>Educational supervision: Perspectives, Issues, and controversies</a:t>
            </a:r>
            <a:r>
              <a:rPr lang="en-US" altLang="en-US" dirty="0" smtClean="0">
                <a:solidFill>
                  <a:srgbClr val="00703C"/>
                </a:solidFill>
                <a:latin typeface="Arial" charset="0"/>
              </a:rPr>
              <a:t>. Norwood, MA: Christopher-Gordon Publishers.</a:t>
            </a:r>
            <a:endParaRPr lang="en-US" altLang="en-US" dirty="0">
              <a:solidFill>
                <a:srgbClr val="00703C"/>
              </a:solidFill>
              <a:latin typeface="Arial" charset="0"/>
            </a:endParaRPr>
          </a:p>
          <a:p>
            <a:pPr marL="0" indent="0">
              <a:buNone/>
            </a:pPr>
            <a:endParaRPr lang="en-US" i="1" dirty="0" smtClean="0">
              <a:solidFill>
                <a:srgbClr val="00703C"/>
              </a:solidFill>
              <a:latin typeface="Arial" charset="0"/>
              <a:ea typeface="Arial" charset="0"/>
              <a:cs typeface="Arial" charset="0"/>
            </a:endParaRP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6926" y="5292626"/>
            <a:ext cx="2766243" cy="1218339"/>
          </a:xfrm>
          <a:prstGeom prst="rect">
            <a:avLst/>
          </a:prstGeom>
          <a:noFill/>
          <a:ln>
            <a:noFill/>
          </a:ln>
        </p:spPr>
      </p:pic>
      <p:cxnSp>
        <p:nvCxnSpPr>
          <p:cNvPr id="5" name="Straight Connector 4"/>
          <p:cNvCxnSpPr/>
          <p:nvPr/>
        </p:nvCxnSpPr>
        <p:spPr>
          <a:xfrm>
            <a:off x="261257" y="6509377"/>
            <a:ext cx="7391400" cy="1588"/>
          </a:xfrm>
          <a:prstGeom prst="line">
            <a:avLst/>
          </a:prstGeom>
          <a:ln w="31750">
            <a:solidFill>
              <a:srgbClr val="007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5013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CC TEI  Rock Coaching Overview NVC 6.29.17 Reference Pages Included" id="{7A19F0E3-C651-2148-923A-0A02251AFCF3}" vid="{F498599F-610F-E24D-BB5F-C7C354AF56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3959</TotalTime>
  <Words>3458</Words>
  <Application>Microsoft Office PowerPoint</Application>
  <PresentationFormat>Widescreen</PresentationFormat>
  <Paragraphs>532</Paragraphs>
  <Slides>105</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105</vt:i4>
      </vt:variant>
    </vt:vector>
  </HeadingPairs>
  <TitlesOfParts>
    <vt:vector size="112" baseType="lpstr">
      <vt:lpstr>Arial</vt:lpstr>
      <vt:lpstr>Calibri</vt:lpstr>
      <vt:lpstr>Calibri Light</vt:lpstr>
      <vt:lpstr>Mangal</vt:lpstr>
      <vt:lpstr>Times New Roman</vt:lpstr>
      <vt:lpstr>Wingdings</vt:lpstr>
      <vt:lpstr>Office Theme</vt:lpstr>
      <vt:lpstr> Spotlight on Coaching and Feedback</vt:lpstr>
      <vt:lpstr>Advance Organizer</vt:lpstr>
      <vt:lpstr>PowerPoint Presentation</vt:lpstr>
      <vt:lpstr>Let’s begin with a challenge…</vt:lpstr>
      <vt:lpstr>Does this look familiar? </vt:lpstr>
      <vt:lpstr>How about this? </vt:lpstr>
      <vt:lpstr>Let’s compare supervising and coaching</vt:lpstr>
      <vt:lpstr>Traditional Supervision  Record what you see and what you hear </vt:lpstr>
      <vt:lpstr>Real Time Coaching Record what you see and what you hear </vt:lpstr>
      <vt:lpstr>Let’s compare supervising and coaching</vt:lpstr>
      <vt:lpstr>Yes, but will it be disruptive or intrusive? </vt:lpstr>
      <vt:lpstr>Social Validity: Rude? Distracting?</vt:lpstr>
      <vt:lpstr>More on Social Validity</vt:lpstr>
      <vt:lpstr>Even More on Social Validity</vt:lpstr>
      <vt:lpstr>Still More Social Validity</vt:lpstr>
      <vt:lpstr>Okay, so how do we get there?</vt:lpstr>
      <vt:lpstr>_____?____ Coaching</vt:lpstr>
      <vt:lpstr>______?_____   Coaching</vt:lpstr>
      <vt:lpstr>______?______ Coaching</vt:lpstr>
      <vt:lpstr>_______?______ Coaching</vt:lpstr>
      <vt:lpstr>Models aside and in a nutshell</vt:lpstr>
      <vt:lpstr>Atul Gawande said it best in a 2011 article that appeared in The New Yorker. </vt:lpstr>
      <vt:lpstr>PowerPoint Presentation</vt:lpstr>
      <vt:lpstr>Drawing on Atul’s YouTube talk, New Yorker article, and popular coaching pedagogy, rather than focus on one model, we  emphasize the essential features associated with effective coaching across and within the models. </vt:lpstr>
      <vt:lpstr>What are the essential features of coaching?  </vt:lpstr>
      <vt:lpstr>Institutionalizes a Culture of Improvement</vt:lpstr>
      <vt:lpstr>Adopts a coaching, rather than a teaching model.</vt:lpstr>
      <vt:lpstr>Provides expert eyes and ears.</vt:lpstr>
      <vt:lpstr>Accounts for conditions of complexity.</vt:lpstr>
      <vt:lpstr>Learning in a university classroom.</vt:lpstr>
      <vt:lpstr>Teaching in a real world classroom.</vt:lpstr>
      <vt:lpstr>Task analyzes components of effective instruction.</vt:lpstr>
      <vt:lpstr>Focuses on teaching and learning.</vt:lpstr>
      <vt:lpstr>Incorporates goal orientation.</vt:lpstr>
      <vt:lpstr>Uses data as a guide.</vt:lpstr>
      <vt:lpstr>Provides regular support and interaction.</vt:lpstr>
      <vt:lpstr>Embraces semi-structured protocol.</vt:lpstr>
      <vt:lpstr>Fosters reflection.</vt:lpstr>
      <vt:lpstr>Employs ”pit crews”…</vt:lpstr>
      <vt:lpstr>Not “cowboys/girls”.</vt:lpstr>
      <vt:lpstr>Emphasizes deliberate practice.</vt:lpstr>
      <vt:lpstr>Values humility, discipline, and teamwork. </vt:lpstr>
      <vt:lpstr>Provides a North Star.</vt:lpstr>
      <vt:lpstr>Aims to change lives!</vt:lpstr>
      <vt:lpstr>A note of caution</vt:lpstr>
      <vt:lpstr>Snoopervisor, Whoopervisor, or Supervisor?</vt:lpstr>
      <vt:lpstr>Big Brother, Nagging Mother, or Supportive Other?</vt:lpstr>
      <vt:lpstr>From Snoopervisor or Whoopervisor to Effective Coach </vt:lpstr>
      <vt:lpstr>PowerPoint Presentation</vt:lpstr>
      <vt:lpstr>A Closer Look at How to Get There – The Fundamentals</vt:lpstr>
      <vt:lpstr>Table Talk Connect-Extend-Challenge</vt:lpstr>
      <vt:lpstr>So What Are the Fundamentals?</vt:lpstr>
      <vt:lpstr>Coaching Fundamentals - Pedagogy #1 Coaching Continuum</vt:lpstr>
      <vt:lpstr>Coaching done well involves a continuum:</vt:lpstr>
      <vt:lpstr>Coaching Continuum – Pedagogy #1</vt:lpstr>
      <vt:lpstr>Studying</vt:lpstr>
      <vt:lpstr>Studying - Examples</vt:lpstr>
      <vt:lpstr>Observing</vt:lpstr>
      <vt:lpstr>Observe - Examples</vt:lpstr>
      <vt:lpstr>Observing</vt:lpstr>
      <vt:lpstr>Coaching 1:1</vt:lpstr>
      <vt:lpstr>Coaching 1:1 - Examples</vt:lpstr>
      <vt:lpstr>Coaching 1:1 - Examples</vt:lpstr>
      <vt:lpstr>Coaching Peers or Groups</vt:lpstr>
      <vt:lpstr>Coaching Peers or Groups</vt:lpstr>
      <vt:lpstr>Coaching Peers or Groups</vt:lpstr>
      <vt:lpstr>Coaching Peers - Examples</vt:lpstr>
      <vt:lpstr>Coaching Peers - Examples</vt:lpstr>
      <vt:lpstr>Coaching Peers - Examples</vt:lpstr>
      <vt:lpstr>Coaching Peers or Groups - Example</vt:lpstr>
      <vt:lpstr>Before We Practice, Let’s Review: Essential Features of Coaching</vt:lpstr>
      <vt:lpstr>Coaching Fundamentals - Pedagogy #1 Guided Practice Coaching Continuum</vt:lpstr>
      <vt:lpstr>Chalk Talk: Let’s Practice Embedding the Four Components of the Coaching Continuum Into Our Coaching  First, Let’s Review &amp; Model…</vt:lpstr>
      <vt:lpstr>Special Teams Scrimmage: Next, Let’s Practice Doing the Same w/ Your Team/Table Mates. You Saw These Videos Earlier This Week! </vt:lpstr>
      <vt:lpstr>Coaching Fundamentals - Pedagogy #2 Feedback Principles</vt:lpstr>
      <vt:lpstr>Why Focus on Feedback When Coaching?</vt:lpstr>
      <vt:lpstr>Analyzing Films – Feedback During Coaching</vt:lpstr>
      <vt:lpstr>Analyzing Film – Feedback Nonexample When Coaching </vt:lpstr>
      <vt:lpstr>Analyzing Film – Immediate Feedback When Coaching</vt:lpstr>
      <vt:lpstr>Analyzing Film – Immediate Feedback When Coaching</vt:lpstr>
      <vt:lpstr>Chalk Talk: Table Talk</vt:lpstr>
      <vt:lpstr>The Fundamentals: Feedback Principles</vt:lpstr>
      <vt:lpstr>We Focus on 5 of 7 Feedback Principles Targeted Study &amp; Practice</vt:lpstr>
      <vt:lpstr>Specific Feedback</vt:lpstr>
      <vt:lpstr>Low vs. High Inference Feedback</vt:lpstr>
      <vt:lpstr>Real Time Coaching Record what you see and what you hear when coaching feedback is provided in Specific – S, Manageable – M, Meaningful – M, Relevant – R and  Situational – S ways.   </vt:lpstr>
      <vt:lpstr>Analyzing Film – Feedback During Coaching Let’s Do It Again!</vt:lpstr>
      <vt:lpstr>Manageable Feedback</vt:lpstr>
      <vt:lpstr>Meaningful Feedback</vt:lpstr>
      <vt:lpstr>Relevant Feedback</vt:lpstr>
      <vt:lpstr>Situational Feedback</vt:lpstr>
      <vt:lpstr>Situational Feedback</vt:lpstr>
      <vt:lpstr> ANALYZING FILM- FEEDBACK DURING COACHING – GUIDED PRACTICE  TIME FOR MORE PRACTICE: Record what you see and what you hear when coaching feedback is provided in Specific – S, Manageable – M, Meaningful – M, Relevant – R and  Situational – S ways.   </vt:lpstr>
      <vt:lpstr>Analyzing Film – One More Time Practice Feedback During Coaching </vt:lpstr>
      <vt:lpstr>Let’s Practice w/ Peers - Special Team Scrimmage (w/ Table/Team Mates)  What Immediate Feedback Would You Provide In Specific – S, Manageable – M, Meaningful – M, Relevant – R and  Situational – S ways.    </vt:lpstr>
      <vt:lpstr>The Small Win</vt:lpstr>
      <vt:lpstr>Poll Questions </vt:lpstr>
      <vt:lpstr>Thank you!</vt:lpstr>
      <vt:lpstr>References   </vt:lpstr>
      <vt:lpstr>References   </vt:lpstr>
      <vt:lpstr>References   </vt:lpstr>
      <vt:lpstr>References   </vt:lpstr>
      <vt:lpstr>References   </vt:lpstr>
      <vt:lpstr>References   </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Science of Learning Transfer: What’s Coaching Got to Do With It?</dc:title>
  <dc:creator>Microsoft Office User</dc:creator>
  <cp:lastModifiedBy>Parrish, Barbara</cp:lastModifiedBy>
  <cp:revision>203</cp:revision>
  <dcterms:created xsi:type="dcterms:W3CDTF">2017-06-20T18:52:04Z</dcterms:created>
  <dcterms:modified xsi:type="dcterms:W3CDTF">2017-08-16T20:20:50Z</dcterms:modified>
</cp:coreProperties>
</file>